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340" r:id="rId2"/>
    <p:sldId id="305" r:id="rId3"/>
    <p:sldId id="308" r:id="rId4"/>
    <p:sldId id="339" r:id="rId5"/>
    <p:sldId id="322" r:id="rId6"/>
    <p:sldId id="320" r:id="rId7"/>
    <p:sldId id="329" r:id="rId8"/>
    <p:sldId id="342"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6" userDrawn="1">
          <p15:clr>
            <a:srgbClr val="A4A3A4"/>
          </p15:clr>
        </p15:guide>
        <p15:guide id="2" pos="325" userDrawn="1">
          <p15:clr>
            <a:srgbClr val="A4A3A4"/>
          </p15:clr>
        </p15:guide>
        <p15:guide id="4" pos="6289" userDrawn="1">
          <p15:clr>
            <a:srgbClr val="A4A3A4"/>
          </p15:clr>
        </p15:guide>
        <p15:guide id="5" orient="horz" pos="39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D"/>
    <a:srgbClr val="2C2E98"/>
    <a:srgbClr val="434242"/>
    <a:srgbClr val="767575"/>
    <a:srgbClr val="F0F4F7"/>
    <a:srgbClr val="D54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3" autoAdjust="0"/>
    <p:restoredTop sz="94660"/>
  </p:normalViewPr>
  <p:slideViewPr>
    <p:cSldViewPr snapToGrid="0" showGuides="1">
      <p:cViewPr varScale="1">
        <p:scale>
          <a:sx n="93" d="100"/>
          <a:sy n="93" d="100"/>
        </p:scale>
        <p:origin x="-336" y="-96"/>
      </p:cViewPr>
      <p:guideLst>
        <p:guide orient="horz" pos="436"/>
        <p:guide orient="horz" pos="3997"/>
        <p:guide pos="325"/>
        <p:guide pos="62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376D04B-9ABF-443B-AA90-E156715A2C5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6578B067-9E9B-43F0-9C66-A23C4A0AE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2000FF06-00EF-41D6-A27B-C45A96BFD8B4}"/>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5" name="Нижний колонтитул 4">
            <a:extLst>
              <a:ext uri="{FF2B5EF4-FFF2-40B4-BE49-F238E27FC236}">
                <a16:creationId xmlns="" xmlns:a16="http://schemas.microsoft.com/office/drawing/2014/main" id="{FB8149B4-E7FB-41AF-B8B1-D320D24FE4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05DC83E-5C6C-4C52-826A-7C286A78D6DF}"/>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8181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FEA8F1-D737-4B96-BCD1-C73ED798847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108F13E4-1B03-4556-98A4-7880843C157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D310CB0-2E5F-477F-A48D-588909E79FDB}"/>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5" name="Нижний колонтитул 4">
            <a:extLst>
              <a:ext uri="{FF2B5EF4-FFF2-40B4-BE49-F238E27FC236}">
                <a16:creationId xmlns="" xmlns:a16="http://schemas.microsoft.com/office/drawing/2014/main" id="{4D67D631-435E-406D-BCAB-8FD09B0AEE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63F85CE-3F26-4747-B9C5-738F845573D4}"/>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327022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5BA6D7FC-9348-4211-B496-000356A6768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D302C102-6C06-45C9-BFFF-7FC2517BD6D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8929F82-6CDE-43E9-86CC-46F1E0BC93AA}"/>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5" name="Нижний колонтитул 4">
            <a:extLst>
              <a:ext uri="{FF2B5EF4-FFF2-40B4-BE49-F238E27FC236}">
                <a16:creationId xmlns="" xmlns:a16="http://schemas.microsoft.com/office/drawing/2014/main" id="{8FA2E101-A823-4298-9CEC-8197C81385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BF1E628-4A01-475D-A679-541BFA71FDB0}"/>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332268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E2E4446-1868-427F-BE55-D492AFC58C6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A7BA1E0-EBC4-4BF5-AFB6-3CECBE273EF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0A8C21D-FDAD-4589-B78A-4C35A6DE31A3}"/>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5" name="Нижний колонтитул 4">
            <a:extLst>
              <a:ext uri="{FF2B5EF4-FFF2-40B4-BE49-F238E27FC236}">
                <a16:creationId xmlns="" xmlns:a16="http://schemas.microsoft.com/office/drawing/2014/main" id="{B91DD0B8-AD2B-44D9-BCF0-5480BC8A93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B11C52C-3C9C-48FE-85BF-0B83055296DD}"/>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14405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4CFADB8-3D70-4005-AFCA-430D5024E29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7CA3DEF7-270E-4DD9-AAA7-AFBF79338E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DD5690F7-7A97-4DE3-8880-1C474FF0C459}"/>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5" name="Нижний колонтитул 4">
            <a:extLst>
              <a:ext uri="{FF2B5EF4-FFF2-40B4-BE49-F238E27FC236}">
                <a16:creationId xmlns="" xmlns:a16="http://schemas.microsoft.com/office/drawing/2014/main" id="{59C04AD9-5C08-4080-B582-4612B87B41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ECEF796-0443-4743-93A6-B6AF977F75BA}"/>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42001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568D0C-C6EA-40C3-9B0B-662D6DFC0E6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E9FB153-307B-4A63-BB73-239B46DDEDA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EF78C205-E8CD-442E-8F45-8D48105E56C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F7677939-129B-4AF4-9FE4-48B570F210F7}"/>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6" name="Нижний колонтитул 5">
            <a:extLst>
              <a:ext uri="{FF2B5EF4-FFF2-40B4-BE49-F238E27FC236}">
                <a16:creationId xmlns="" xmlns:a16="http://schemas.microsoft.com/office/drawing/2014/main" id="{0EC8EC83-C31E-4291-BA6C-4963AE4543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C0F9A4A8-75B9-476C-B799-92A7C5131674}"/>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191267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E5F2D7-0C19-427F-B6BC-3FBB5C36F98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5ED34AAE-5809-4EBC-B225-D38A2F2BB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FE08DCF9-BF32-4E1A-863A-0DB036BC8E9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6BC4319A-CDDC-465E-9657-2BC2C0D5D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57075D77-9860-48A7-B9EB-5A6E8D2CB11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7238166-89F0-43F0-9587-CDB9C19BA8F8}"/>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8" name="Нижний колонтитул 7">
            <a:extLst>
              <a:ext uri="{FF2B5EF4-FFF2-40B4-BE49-F238E27FC236}">
                <a16:creationId xmlns="" xmlns:a16="http://schemas.microsoft.com/office/drawing/2014/main" id="{074BB3E7-C168-499D-AFC5-8AA5EF0B92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99B10875-9124-433F-B56F-4F384A6A1E07}"/>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46752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9A9DB3-8C2E-488E-8A27-2F9A98EBF76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A21910A1-04D8-40F8-A53D-449D666599DE}"/>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4" name="Нижний колонтитул 3">
            <a:extLst>
              <a:ext uri="{FF2B5EF4-FFF2-40B4-BE49-F238E27FC236}">
                <a16:creationId xmlns="" xmlns:a16="http://schemas.microsoft.com/office/drawing/2014/main" id="{828083A7-E738-46D7-BCAE-B9074ED631C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969CF421-C257-4D08-B28C-0447C1411F29}"/>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374601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7F488C02-44A2-4BE2-9143-338FE6A8B48A}"/>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3" name="Нижний колонтитул 2">
            <a:extLst>
              <a:ext uri="{FF2B5EF4-FFF2-40B4-BE49-F238E27FC236}">
                <a16:creationId xmlns="" xmlns:a16="http://schemas.microsoft.com/office/drawing/2014/main" id="{C896BE52-D8D3-47B9-894C-0F46AA6AF91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94E466D4-D3CE-47DC-8977-1B9C80972465}"/>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146440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FA639E-EE45-4A92-9F64-B99D6764CEB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FAED2159-B73E-4A61-8B37-D65908A79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FE8BF868-42DC-4FAB-9F3A-499BA6F81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C83F493-97D3-4FE9-8D93-49CE0FD8C464}"/>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6" name="Нижний колонтитул 5">
            <a:extLst>
              <a:ext uri="{FF2B5EF4-FFF2-40B4-BE49-F238E27FC236}">
                <a16:creationId xmlns="" xmlns:a16="http://schemas.microsoft.com/office/drawing/2014/main" id="{735BADBE-76A8-4706-8247-BD2142296D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60A5EC9A-AFD6-44C4-BF24-EC12F5C3C417}"/>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206454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F3A673-A425-41B5-A2DD-88F0CB0939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09D6DD6A-4A60-4F39-BD03-29A8CB0AC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58B49A5E-6D7A-43A8-B22E-DA4102ED9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F27D9D8-E330-4DFD-8F30-A82E1587943A}"/>
              </a:ext>
            </a:extLst>
          </p:cNvPr>
          <p:cNvSpPr>
            <a:spLocks noGrp="1"/>
          </p:cNvSpPr>
          <p:nvPr>
            <p:ph type="dt" sz="half" idx="10"/>
          </p:nvPr>
        </p:nvSpPr>
        <p:spPr/>
        <p:txBody>
          <a:bodyPr/>
          <a:lstStyle/>
          <a:p>
            <a:fld id="{520AA30D-CE9E-43A2-B51A-EDDF8E754B7F}" type="datetimeFigureOut">
              <a:rPr lang="ru-RU" smtClean="0"/>
              <a:t>23.09.2020</a:t>
            </a:fld>
            <a:endParaRPr lang="ru-RU"/>
          </a:p>
        </p:txBody>
      </p:sp>
      <p:sp>
        <p:nvSpPr>
          <p:cNvPr id="6" name="Нижний колонтитул 5">
            <a:extLst>
              <a:ext uri="{FF2B5EF4-FFF2-40B4-BE49-F238E27FC236}">
                <a16:creationId xmlns="" xmlns:a16="http://schemas.microsoft.com/office/drawing/2014/main" id="{3EBC5B2A-A508-40A4-A2C7-5B5C7CC4D8B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7A73003-0365-47C4-B222-0BE3C001CAC6}"/>
              </a:ext>
            </a:extLst>
          </p:cNvPr>
          <p:cNvSpPr>
            <a:spLocks noGrp="1"/>
          </p:cNvSpPr>
          <p:nvPr>
            <p:ph type="sldNum" sz="quarter" idx="12"/>
          </p:nvPr>
        </p:nvSpPr>
        <p:spPr/>
        <p:txBody>
          <a:bodyPr/>
          <a:lstStyle/>
          <a:p>
            <a:fld id="{9AAE10FC-DD34-4569-B6E3-AA268C4D662A}" type="slidenum">
              <a:rPr lang="ru-RU" smtClean="0"/>
              <a:t>‹#›</a:t>
            </a:fld>
            <a:endParaRPr lang="ru-RU"/>
          </a:p>
        </p:txBody>
      </p:sp>
    </p:spTree>
    <p:extLst>
      <p:ext uri="{BB962C8B-B14F-4D97-AF65-F5344CB8AC3E}">
        <p14:creationId xmlns:p14="http://schemas.microsoft.com/office/powerpoint/2010/main" val="331429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0926E2C-814B-4DE5-BAA7-3AFA851EF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4848613-F107-4F6D-BD2A-F54DF579F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0BA7463-218C-477B-BEB0-0C8C8E2BB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AA30D-CE9E-43A2-B51A-EDDF8E754B7F}" type="datetimeFigureOut">
              <a:rPr lang="ru-RU" smtClean="0"/>
              <a:t>23.09.2020</a:t>
            </a:fld>
            <a:endParaRPr lang="ru-RU"/>
          </a:p>
        </p:txBody>
      </p:sp>
      <p:sp>
        <p:nvSpPr>
          <p:cNvPr id="5" name="Нижний колонтитул 4">
            <a:extLst>
              <a:ext uri="{FF2B5EF4-FFF2-40B4-BE49-F238E27FC236}">
                <a16:creationId xmlns="" xmlns:a16="http://schemas.microsoft.com/office/drawing/2014/main" id="{9ACBC5E6-6499-4ABF-A68F-F43D8AE14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E255BBEC-A411-4F89-B386-CDE22BB26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E10FC-DD34-4569-B6E3-AA268C4D662A}" type="slidenum">
              <a:rPr lang="ru-RU" smtClean="0"/>
              <a:t>‹#›</a:t>
            </a:fld>
            <a:endParaRPr lang="ru-RU"/>
          </a:p>
        </p:txBody>
      </p:sp>
    </p:spTree>
    <p:extLst>
      <p:ext uri="{BB962C8B-B14F-4D97-AF65-F5344CB8AC3E}">
        <p14:creationId xmlns:p14="http://schemas.microsoft.com/office/powerpoint/2010/main" val="129289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26" Type="http://schemas.openxmlformats.org/officeDocument/2006/relationships/image" Target="../media/image37.jpeg"/><Relationship Id="rId3" Type="http://schemas.openxmlformats.org/officeDocument/2006/relationships/image" Target="../media/image14.pn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image" Target="../media/image13.png"/><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24" Type="http://schemas.openxmlformats.org/officeDocument/2006/relationships/image" Target="../media/image35.jpeg"/><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EEDA1766-C528-44E2-8EF4-3352DECE9A4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3" name="Прямоугольник 2">
            <a:extLst>
              <a:ext uri="{FF2B5EF4-FFF2-40B4-BE49-F238E27FC236}">
                <a16:creationId xmlns="" xmlns:a16="http://schemas.microsoft.com/office/drawing/2014/main" id="{C7F251E3-D0A8-417F-BA09-2D6B157A6236}"/>
              </a:ext>
            </a:extLst>
          </p:cNvPr>
          <p:cNvSpPr/>
          <p:nvPr/>
        </p:nvSpPr>
        <p:spPr>
          <a:xfrm>
            <a:off x="0" y="0"/>
            <a:ext cx="7505020" cy="6858000"/>
          </a:xfrm>
          <a:prstGeom prst="rect">
            <a:avLst/>
          </a:prstGeom>
          <a:gradFill>
            <a:gsLst>
              <a:gs pos="0">
                <a:srgbClr val="0097DD">
                  <a:alpha val="80000"/>
                </a:srgbClr>
              </a:gs>
              <a:gs pos="100000">
                <a:srgbClr val="2C2E98">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5F774320-F901-4620-B4C1-3C364558B6CE}"/>
              </a:ext>
            </a:extLst>
          </p:cNvPr>
          <p:cNvSpPr/>
          <p:nvPr/>
        </p:nvSpPr>
        <p:spPr>
          <a:xfrm>
            <a:off x="527934" y="507807"/>
            <a:ext cx="7208181" cy="591476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 xmlns:a16="http://schemas.microsoft.com/office/drawing/2014/main" id="{ADBBDFEE-B50D-4C03-829D-00F00E77B7B0}"/>
              </a:ext>
            </a:extLst>
          </p:cNvPr>
          <p:cNvSpPr/>
          <p:nvPr/>
        </p:nvSpPr>
        <p:spPr>
          <a:xfrm>
            <a:off x="1086077" y="3824907"/>
            <a:ext cx="5224507" cy="1754326"/>
          </a:xfrm>
          <a:prstGeom prst="rect">
            <a:avLst/>
          </a:prstGeom>
        </p:spPr>
        <p:txBody>
          <a:bodyPr wrap="none">
            <a:spAutoFit/>
          </a:bodyPr>
          <a:lstStyle/>
          <a:p>
            <a:r>
              <a:rPr lang="en-US" sz="5400" dirty="0">
                <a:solidFill>
                  <a:schemeClr val="bg1"/>
                </a:solidFill>
                <a:latin typeface="Arial Black" panose="020B0A04020102020204" pitchFamily="34" charset="0"/>
              </a:rPr>
              <a:t>Shchekinsky </a:t>
            </a:r>
            <a:endParaRPr lang="ru-RU" sz="5400" dirty="0">
              <a:solidFill>
                <a:schemeClr val="bg1"/>
              </a:solidFill>
              <a:latin typeface="Arial Black" panose="020B0A04020102020204" pitchFamily="34" charset="0"/>
            </a:endParaRPr>
          </a:p>
          <a:p>
            <a:r>
              <a:rPr lang="en-US" sz="5400" dirty="0">
                <a:solidFill>
                  <a:schemeClr val="bg1"/>
                </a:solidFill>
                <a:latin typeface="Arial Black" panose="020B0A04020102020204" pitchFamily="34" charset="0"/>
              </a:rPr>
              <a:t>Linoleum </a:t>
            </a:r>
          </a:p>
        </p:txBody>
      </p:sp>
      <p:sp>
        <p:nvSpPr>
          <p:cNvPr id="6" name="Прямоугольник 5">
            <a:extLst>
              <a:ext uri="{FF2B5EF4-FFF2-40B4-BE49-F238E27FC236}">
                <a16:creationId xmlns="" xmlns:a16="http://schemas.microsoft.com/office/drawing/2014/main" id="{D9F33BE5-E903-4E15-B061-C88E45EDB224}"/>
              </a:ext>
            </a:extLst>
          </p:cNvPr>
          <p:cNvSpPr/>
          <p:nvPr/>
        </p:nvSpPr>
        <p:spPr>
          <a:xfrm>
            <a:off x="7505020" y="0"/>
            <a:ext cx="46869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 xmlns:a16="http://schemas.microsoft.com/office/drawing/2014/main" id="{43AAB31A-DD84-4F6E-B097-5C1EDFFAB341}"/>
              </a:ext>
            </a:extLst>
          </p:cNvPr>
          <p:cNvGrpSpPr/>
          <p:nvPr/>
        </p:nvGrpSpPr>
        <p:grpSpPr>
          <a:xfrm>
            <a:off x="10604500" y="32444"/>
            <a:ext cx="1531404" cy="6825556"/>
            <a:chOff x="8528051" y="4964113"/>
            <a:chExt cx="587375" cy="1560513"/>
          </a:xfrm>
          <a:solidFill>
            <a:schemeClr val="bg1">
              <a:lumMod val="95000"/>
            </a:schemeClr>
          </a:solidFill>
        </p:grpSpPr>
        <p:sp>
          <p:nvSpPr>
            <p:cNvPr id="10" name="Freeform 476">
              <a:extLst>
                <a:ext uri="{FF2B5EF4-FFF2-40B4-BE49-F238E27FC236}">
                  <a16:creationId xmlns="" xmlns:a16="http://schemas.microsoft.com/office/drawing/2014/main" id="{0400C0DC-3A22-49FF-A158-A7F29E884B0E}"/>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89">
              <a:extLst>
                <a:ext uri="{FF2B5EF4-FFF2-40B4-BE49-F238E27FC236}">
                  <a16:creationId xmlns="" xmlns:a16="http://schemas.microsoft.com/office/drawing/2014/main" id="{BEF72095-55E8-41A6-B1AA-95E255DC1520}"/>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0">
              <a:extLst>
                <a:ext uri="{FF2B5EF4-FFF2-40B4-BE49-F238E27FC236}">
                  <a16:creationId xmlns="" xmlns:a16="http://schemas.microsoft.com/office/drawing/2014/main" id="{C8569A65-8B17-4B5D-8E56-A9B5D47C5CDD}"/>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498">
              <a:extLst>
                <a:ext uri="{FF2B5EF4-FFF2-40B4-BE49-F238E27FC236}">
                  <a16:creationId xmlns="" xmlns:a16="http://schemas.microsoft.com/office/drawing/2014/main" id="{C7C9201B-A7FB-43B7-8A8B-008CA6241D3F}"/>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499">
              <a:extLst>
                <a:ext uri="{FF2B5EF4-FFF2-40B4-BE49-F238E27FC236}">
                  <a16:creationId xmlns="" xmlns:a16="http://schemas.microsoft.com/office/drawing/2014/main" id="{4BCB7205-F74B-43C6-B0B3-098B71F61B04}"/>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05">
              <a:extLst>
                <a:ext uri="{FF2B5EF4-FFF2-40B4-BE49-F238E27FC236}">
                  <a16:creationId xmlns="" xmlns:a16="http://schemas.microsoft.com/office/drawing/2014/main" id="{10A533CC-7013-47EC-94A0-97EFF599F055}"/>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3">
              <a:extLst>
                <a:ext uri="{FF2B5EF4-FFF2-40B4-BE49-F238E27FC236}">
                  <a16:creationId xmlns="" xmlns:a16="http://schemas.microsoft.com/office/drawing/2014/main" id="{A58924C2-E039-4979-9AF0-3A8371DFAD7A}"/>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6">
              <a:extLst>
                <a:ext uri="{FF2B5EF4-FFF2-40B4-BE49-F238E27FC236}">
                  <a16:creationId xmlns="" xmlns:a16="http://schemas.microsoft.com/office/drawing/2014/main" id="{F2FC1C51-3129-4B0E-9FC2-10CC2F446484}"/>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7">
              <a:extLst>
                <a:ext uri="{FF2B5EF4-FFF2-40B4-BE49-F238E27FC236}">
                  <a16:creationId xmlns="" xmlns:a16="http://schemas.microsoft.com/office/drawing/2014/main" id="{C85F943E-DDED-4338-863F-00683D45ACD1}"/>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18">
              <a:extLst>
                <a:ext uri="{FF2B5EF4-FFF2-40B4-BE49-F238E27FC236}">
                  <a16:creationId xmlns="" xmlns:a16="http://schemas.microsoft.com/office/drawing/2014/main" id="{2ED86C71-B98C-44D4-999E-6B67E3C0FB61}"/>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19">
              <a:extLst>
                <a:ext uri="{FF2B5EF4-FFF2-40B4-BE49-F238E27FC236}">
                  <a16:creationId xmlns="" xmlns:a16="http://schemas.microsoft.com/office/drawing/2014/main" id="{E26F85C4-64D0-4D6B-B7C5-2CE7BCDECE6E}"/>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1">
              <a:extLst>
                <a:ext uri="{FF2B5EF4-FFF2-40B4-BE49-F238E27FC236}">
                  <a16:creationId xmlns="" xmlns:a16="http://schemas.microsoft.com/office/drawing/2014/main" id="{FAB575E2-1F21-46D2-A8FB-0463B890C60E}"/>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22">
              <a:extLst>
                <a:ext uri="{FF2B5EF4-FFF2-40B4-BE49-F238E27FC236}">
                  <a16:creationId xmlns="" xmlns:a16="http://schemas.microsoft.com/office/drawing/2014/main" id="{6295E69A-CD8A-4F0E-B18B-2BFB7C4FE72C}"/>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27">
              <a:extLst>
                <a:ext uri="{FF2B5EF4-FFF2-40B4-BE49-F238E27FC236}">
                  <a16:creationId xmlns="" xmlns:a16="http://schemas.microsoft.com/office/drawing/2014/main" id="{7E7A9916-EC4F-4237-A7CA-CDEB1AF7ACF1}"/>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3">
              <a:extLst>
                <a:ext uri="{FF2B5EF4-FFF2-40B4-BE49-F238E27FC236}">
                  <a16:creationId xmlns="" xmlns:a16="http://schemas.microsoft.com/office/drawing/2014/main" id="{F7C68B19-5AA4-41BB-A0D4-3DB98C085956}"/>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4">
              <a:extLst>
                <a:ext uri="{FF2B5EF4-FFF2-40B4-BE49-F238E27FC236}">
                  <a16:creationId xmlns="" xmlns:a16="http://schemas.microsoft.com/office/drawing/2014/main" id="{C3481FF3-0450-4D72-A34C-63741ECED543}"/>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5">
              <a:extLst>
                <a:ext uri="{FF2B5EF4-FFF2-40B4-BE49-F238E27FC236}">
                  <a16:creationId xmlns="" xmlns:a16="http://schemas.microsoft.com/office/drawing/2014/main" id="{4232DC7B-34C6-4A49-80D8-066A064D6FA2}"/>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37">
              <a:extLst>
                <a:ext uri="{FF2B5EF4-FFF2-40B4-BE49-F238E27FC236}">
                  <a16:creationId xmlns="" xmlns:a16="http://schemas.microsoft.com/office/drawing/2014/main" id="{72CCDB0B-36CF-4863-A022-A9B5A2895B8D}"/>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39">
              <a:extLst>
                <a:ext uri="{FF2B5EF4-FFF2-40B4-BE49-F238E27FC236}">
                  <a16:creationId xmlns="" xmlns:a16="http://schemas.microsoft.com/office/drawing/2014/main" id="{44CA5136-99AC-4654-A0DF-8F43428476D1}"/>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0">
              <a:extLst>
                <a:ext uri="{FF2B5EF4-FFF2-40B4-BE49-F238E27FC236}">
                  <a16:creationId xmlns="" xmlns:a16="http://schemas.microsoft.com/office/drawing/2014/main" id="{E1BA63A8-5D58-4D69-B527-124044BD20C0}"/>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2">
              <a:extLst>
                <a:ext uri="{FF2B5EF4-FFF2-40B4-BE49-F238E27FC236}">
                  <a16:creationId xmlns="" xmlns:a16="http://schemas.microsoft.com/office/drawing/2014/main" id="{618EA407-02E1-4122-954D-407BCBF8B6A2}"/>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44">
              <a:extLst>
                <a:ext uri="{FF2B5EF4-FFF2-40B4-BE49-F238E27FC236}">
                  <a16:creationId xmlns="" xmlns:a16="http://schemas.microsoft.com/office/drawing/2014/main" id="{33EEE987-28E1-4E62-B13D-C23FA9CB0B23}"/>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47">
              <a:extLst>
                <a:ext uri="{FF2B5EF4-FFF2-40B4-BE49-F238E27FC236}">
                  <a16:creationId xmlns="" xmlns:a16="http://schemas.microsoft.com/office/drawing/2014/main" id="{F362B40F-49AD-4F0E-828D-415EA9627855}"/>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58">
              <a:extLst>
                <a:ext uri="{FF2B5EF4-FFF2-40B4-BE49-F238E27FC236}">
                  <a16:creationId xmlns="" xmlns:a16="http://schemas.microsoft.com/office/drawing/2014/main" id="{DDFA9187-CC38-445E-A4DC-4F38CA3C4B2A}"/>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59">
              <a:extLst>
                <a:ext uri="{FF2B5EF4-FFF2-40B4-BE49-F238E27FC236}">
                  <a16:creationId xmlns="" xmlns:a16="http://schemas.microsoft.com/office/drawing/2014/main" id="{23722D6D-1BF4-4245-896A-35FEE9D1DEAE}"/>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4">
              <a:extLst>
                <a:ext uri="{FF2B5EF4-FFF2-40B4-BE49-F238E27FC236}">
                  <a16:creationId xmlns="" xmlns:a16="http://schemas.microsoft.com/office/drawing/2014/main" id="{17E682AB-6E55-408F-9612-41B9C72C2F0F}"/>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6">
              <a:extLst>
                <a:ext uri="{FF2B5EF4-FFF2-40B4-BE49-F238E27FC236}">
                  <a16:creationId xmlns="" xmlns:a16="http://schemas.microsoft.com/office/drawing/2014/main" id="{17E55358-7971-49FE-A2BC-7FE34F87D1DF}"/>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67">
              <a:extLst>
                <a:ext uri="{FF2B5EF4-FFF2-40B4-BE49-F238E27FC236}">
                  <a16:creationId xmlns="" xmlns:a16="http://schemas.microsoft.com/office/drawing/2014/main" id="{D36CF7F6-1231-42E1-881E-81E7338E1FD4}"/>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69">
              <a:extLst>
                <a:ext uri="{FF2B5EF4-FFF2-40B4-BE49-F238E27FC236}">
                  <a16:creationId xmlns="" xmlns:a16="http://schemas.microsoft.com/office/drawing/2014/main" id="{D8A39B6A-EF05-4B83-BB1B-2E0EDA756FF4}"/>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2">
              <a:extLst>
                <a:ext uri="{FF2B5EF4-FFF2-40B4-BE49-F238E27FC236}">
                  <a16:creationId xmlns="" xmlns:a16="http://schemas.microsoft.com/office/drawing/2014/main" id="{07703635-9F30-42E6-8BF6-80769271E739}"/>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5">
              <a:extLst>
                <a:ext uri="{FF2B5EF4-FFF2-40B4-BE49-F238E27FC236}">
                  <a16:creationId xmlns="" xmlns:a16="http://schemas.microsoft.com/office/drawing/2014/main" id="{7EF484F9-1571-48A9-B29E-35CE122459F1}"/>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77">
              <a:extLst>
                <a:ext uri="{FF2B5EF4-FFF2-40B4-BE49-F238E27FC236}">
                  <a16:creationId xmlns="" xmlns:a16="http://schemas.microsoft.com/office/drawing/2014/main" id="{F3864A8C-3502-434D-AB6F-0617733405A2}"/>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78">
              <a:extLst>
                <a:ext uri="{FF2B5EF4-FFF2-40B4-BE49-F238E27FC236}">
                  <a16:creationId xmlns="" xmlns:a16="http://schemas.microsoft.com/office/drawing/2014/main" id="{FD65EEAD-EBBA-4FBF-80F8-3E0F5F313E9B}"/>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0">
              <a:extLst>
                <a:ext uri="{FF2B5EF4-FFF2-40B4-BE49-F238E27FC236}">
                  <a16:creationId xmlns="" xmlns:a16="http://schemas.microsoft.com/office/drawing/2014/main" id="{91DAD21F-9A9E-494F-8C52-2BCE95E11E4D}"/>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4">
              <a:extLst>
                <a:ext uri="{FF2B5EF4-FFF2-40B4-BE49-F238E27FC236}">
                  <a16:creationId xmlns="" xmlns:a16="http://schemas.microsoft.com/office/drawing/2014/main" id="{689A33FE-4DDE-4350-A39B-E6EC5298F896}"/>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87">
              <a:extLst>
                <a:ext uri="{FF2B5EF4-FFF2-40B4-BE49-F238E27FC236}">
                  <a16:creationId xmlns="" xmlns:a16="http://schemas.microsoft.com/office/drawing/2014/main" id="{88AAAD72-1E8D-4BB0-88EF-7AF3C7D602F4}"/>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88">
              <a:extLst>
                <a:ext uri="{FF2B5EF4-FFF2-40B4-BE49-F238E27FC236}">
                  <a16:creationId xmlns="" xmlns:a16="http://schemas.microsoft.com/office/drawing/2014/main" id="{55B72F59-197D-49C4-B3F6-F8ED8893FEEF}"/>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0">
              <a:extLst>
                <a:ext uri="{FF2B5EF4-FFF2-40B4-BE49-F238E27FC236}">
                  <a16:creationId xmlns="" xmlns:a16="http://schemas.microsoft.com/office/drawing/2014/main" id="{A6AD9E9E-5985-491B-87FC-5C79A8DD58D8}"/>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2">
              <a:extLst>
                <a:ext uri="{FF2B5EF4-FFF2-40B4-BE49-F238E27FC236}">
                  <a16:creationId xmlns="" xmlns:a16="http://schemas.microsoft.com/office/drawing/2014/main" id="{55CB9106-0379-40EF-95AC-30BDE4586C99}"/>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3">
              <a:extLst>
                <a:ext uri="{FF2B5EF4-FFF2-40B4-BE49-F238E27FC236}">
                  <a16:creationId xmlns="" xmlns:a16="http://schemas.microsoft.com/office/drawing/2014/main" id="{8E487757-28E9-4C20-A3F7-9DF9AEA210C2}"/>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5">
              <a:extLst>
                <a:ext uri="{FF2B5EF4-FFF2-40B4-BE49-F238E27FC236}">
                  <a16:creationId xmlns="" xmlns:a16="http://schemas.microsoft.com/office/drawing/2014/main" id="{4667DA81-9FC3-44C7-8941-7728F2B1098C}"/>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596">
              <a:extLst>
                <a:ext uri="{FF2B5EF4-FFF2-40B4-BE49-F238E27FC236}">
                  <a16:creationId xmlns="" xmlns:a16="http://schemas.microsoft.com/office/drawing/2014/main" id="{1826C91C-17AE-490B-B5B2-0D6C1C6828AA}"/>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598">
              <a:extLst>
                <a:ext uri="{FF2B5EF4-FFF2-40B4-BE49-F238E27FC236}">
                  <a16:creationId xmlns="" xmlns:a16="http://schemas.microsoft.com/office/drawing/2014/main" id="{8485FE58-DE85-4C1C-B66F-D6DE028DF08D}"/>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06">
              <a:extLst>
                <a:ext uri="{FF2B5EF4-FFF2-40B4-BE49-F238E27FC236}">
                  <a16:creationId xmlns="" xmlns:a16="http://schemas.microsoft.com/office/drawing/2014/main" id="{F861D8D1-5353-4441-A4B3-703A8F44834E}"/>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09">
              <a:extLst>
                <a:ext uri="{FF2B5EF4-FFF2-40B4-BE49-F238E27FC236}">
                  <a16:creationId xmlns="" xmlns:a16="http://schemas.microsoft.com/office/drawing/2014/main" id="{DB5D311B-70CC-4614-A475-3C0AA467D60C}"/>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15">
              <a:extLst>
                <a:ext uri="{FF2B5EF4-FFF2-40B4-BE49-F238E27FC236}">
                  <a16:creationId xmlns="" xmlns:a16="http://schemas.microsoft.com/office/drawing/2014/main" id="{39F35996-D7D4-49E8-BD37-6733980A3794}"/>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20">
              <a:extLst>
                <a:ext uri="{FF2B5EF4-FFF2-40B4-BE49-F238E27FC236}">
                  <a16:creationId xmlns="" xmlns:a16="http://schemas.microsoft.com/office/drawing/2014/main" id="{54A23A20-2093-4923-9376-1901F9A93994}"/>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24">
              <a:extLst>
                <a:ext uri="{FF2B5EF4-FFF2-40B4-BE49-F238E27FC236}">
                  <a16:creationId xmlns="" xmlns:a16="http://schemas.microsoft.com/office/drawing/2014/main" id="{B4C9E423-0596-40B0-8AE1-3E048A9DC3BF}"/>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0">
              <a:extLst>
                <a:ext uri="{FF2B5EF4-FFF2-40B4-BE49-F238E27FC236}">
                  <a16:creationId xmlns="" xmlns:a16="http://schemas.microsoft.com/office/drawing/2014/main" id="{D8DB2161-9C6D-4FF6-813B-ACDB840AE902}"/>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38">
              <a:extLst>
                <a:ext uri="{FF2B5EF4-FFF2-40B4-BE49-F238E27FC236}">
                  <a16:creationId xmlns="" xmlns:a16="http://schemas.microsoft.com/office/drawing/2014/main" id="{1ADCF49C-89EC-4A0D-A769-B5DA47A4D0E1}"/>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39">
              <a:extLst>
                <a:ext uri="{FF2B5EF4-FFF2-40B4-BE49-F238E27FC236}">
                  <a16:creationId xmlns="" xmlns:a16="http://schemas.microsoft.com/office/drawing/2014/main" id="{AA02C464-4AF7-49BC-AD7A-2A670E74DBB9}"/>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0">
              <a:extLst>
                <a:ext uri="{FF2B5EF4-FFF2-40B4-BE49-F238E27FC236}">
                  <a16:creationId xmlns="" xmlns:a16="http://schemas.microsoft.com/office/drawing/2014/main" id="{1FA68C5A-153E-4645-A4AC-E8DC0CEB7359}"/>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2">
              <a:extLst>
                <a:ext uri="{FF2B5EF4-FFF2-40B4-BE49-F238E27FC236}">
                  <a16:creationId xmlns="" xmlns:a16="http://schemas.microsoft.com/office/drawing/2014/main" id="{059D267A-00BD-48DE-8FC5-9B26FEC6FC15}"/>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47">
              <a:extLst>
                <a:ext uri="{FF2B5EF4-FFF2-40B4-BE49-F238E27FC236}">
                  <a16:creationId xmlns="" xmlns:a16="http://schemas.microsoft.com/office/drawing/2014/main" id="{51D43B8E-B4EF-430F-8F07-F50C5848EFC4}"/>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48">
              <a:extLst>
                <a:ext uri="{FF2B5EF4-FFF2-40B4-BE49-F238E27FC236}">
                  <a16:creationId xmlns="" xmlns:a16="http://schemas.microsoft.com/office/drawing/2014/main" id="{CDBD7C1C-CE6E-4045-A5FB-021F9A361073}"/>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54">
              <a:extLst>
                <a:ext uri="{FF2B5EF4-FFF2-40B4-BE49-F238E27FC236}">
                  <a16:creationId xmlns="" xmlns:a16="http://schemas.microsoft.com/office/drawing/2014/main" id="{467EFBD3-7DAD-4E83-8795-7647AFB2E6B9}"/>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63">
              <a:extLst>
                <a:ext uri="{FF2B5EF4-FFF2-40B4-BE49-F238E27FC236}">
                  <a16:creationId xmlns="" xmlns:a16="http://schemas.microsoft.com/office/drawing/2014/main" id="{EDD7B10D-3EEC-41D4-AB3D-728C1059C5FD}"/>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66">
              <a:extLst>
                <a:ext uri="{FF2B5EF4-FFF2-40B4-BE49-F238E27FC236}">
                  <a16:creationId xmlns="" xmlns:a16="http://schemas.microsoft.com/office/drawing/2014/main" id="{98E39661-4473-427B-91F2-C67EB0E031C7}"/>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71">
              <a:extLst>
                <a:ext uri="{FF2B5EF4-FFF2-40B4-BE49-F238E27FC236}">
                  <a16:creationId xmlns="" xmlns:a16="http://schemas.microsoft.com/office/drawing/2014/main" id="{8B8F44DA-A6A0-4F3A-BFDA-A59415090BFD}"/>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79">
              <a:extLst>
                <a:ext uri="{FF2B5EF4-FFF2-40B4-BE49-F238E27FC236}">
                  <a16:creationId xmlns="" xmlns:a16="http://schemas.microsoft.com/office/drawing/2014/main" id="{84F78380-71D2-457E-98E1-DC1667A11EA5}"/>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2">
              <a:extLst>
                <a:ext uri="{FF2B5EF4-FFF2-40B4-BE49-F238E27FC236}">
                  <a16:creationId xmlns="" xmlns:a16="http://schemas.microsoft.com/office/drawing/2014/main" id="{0AC083C2-4E3F-4CD2-8D8C-D63139685237}"/>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88">
              <a:extLst>
                <a:ext uri="{FF2B5EF4-FFF2-40B4-BE49-F238E27FC236}">
                  <a16:creationId xmlns="" xmlns:a16="http://schemas.microsoft.com/office/drawing/2014/main" id="{D195A2B7-F13F-407F-AF74-151743CF1C0D}"/>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89">
              <a:extLst>
                <a:ext uri="{FF2B5EF4-FFF2-40B4-BE49-F238E27FC236}">
                  <a16:creationId xmlns="" xmlns:a16="http://schemas.microsoft.com/office/drawing/2014/main" id="{21F7FFAB-A85C-4F81-BB11-5C73384EF019}"/>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0">
              <a:extLst>
                <a:ext uri="{FF2B5EF4-FFF2-40B4-BE49-F238E27FC236}">
                  <a16:creationId xmlns="" xmlns:a16="http://schemas.microsoft.com/office/drawing/2014/main" id="{6FF05056-CEBA-43E2-8DFF-458602F95661}"/>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693">
              <a:extLst>
                <a:ext uri="{FF2B5EF4-FFF2-40B4-BE49-F238E27FC236}">
                  <a16:creationId xmlns="" xmlns:a16="http://schemas.microsoft.com/office/drawing/2014/main" id="{1685EB96-44AA-40D6-8485-8570A8F44358}"/>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696">
              <a:extLst>
                <a:ext uri="{FF2B5EF4-FFF2-40B4-BE49-F238E27FC236}">
                  <a16:creationId xmlns="" xmlns:a16="http://schemas.microsoft.com/office/drawing/2014/main" id="{B7414FE1-4A79-44F9-BB2F-CAE3166C5E9A}"/>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0">
              <a:extLst>
                <a:ext uri="{FF2B5EF4-FFF2-40B4-BE49-F238E27FC236}">
                  <a16:creationId xmlns="" xmlns:a16="http://schemas.microsoft.com/office/drawing/2014/main" id="{3763B806-9DD7-4361-837D-5071BF9ED697}"/>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Freeform 712">
              <a:extLst>
                <a:ext uri="{FF2B5EF4-FFF2-40B4-BE49-F238E27FC236}">
                  <a16:creationId xmlns="" xmlns:a16="http://schemas.microsoft.com/office/drawing/2014/main" id="{BD34702B-ACFB-4E92-B511-3C78E95C63BC}"/>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713">
              <a:extLst>
                <a:ext uri="{FF2B5EF4-FFF2-40B4-BE49-F238E27FC236}">
                  <a16:creationId xmlns="" xmlns:a16="http://schemas.microsoft.com/office/drawing/2014/main" id="{003FD57E-7D82-44B5-A5B7-4D61E9D3C8AB}"/>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91" name="Freeform 21">
            <a:extLst>
              <a:ext uri="{FF2B5EF4-FFF2-40B4-BE49-F238E27FC236}">
                <a16:creationId xmlns="" xmlns:a16="http://schemas.microsoft.com/office/drawing/2014/main" id="{E6CF70E2-2DEB-41B2-911D-DB9D3BDFA5B4}"/>
              </a:ext>
            </a:extLst>
          </p:cNvPr>
          <p:cNvSpPr>
            <a:spLocks noEditPoints="1"/>
          </p:cNvSpPr>
          <p:nvPr/>
        </p:nvSpPr>
        <p:spPr bwMode="auto">
          <a:xfrm rot="1703168">
            <a:off x="6137621" y="2204100"/>
            <a:ext cx="2474138" cy="2494060"/>
          </a:xfrm>
          <a:custGeom>
            <a:avLst/>
            <a:gdLst>
              <a:gd name="T0" fmla="*/ 93 w 2911"/>
              <a:gd name="T1" fmla="*/ 1980 h 2932"/>
              <a:gd name="T2" fmla="*/ 2565 w 2911"/>
              <a:gd name="T3" fmla="*/ 2412 h 2932"/>
              <a:gd name="T4" fmla="*/ 2656 w 2911"/>
              <a:gd name="T5" fmla="*/ 2293 h 2932"/>
              <a:gd name="T6" fmla="*/ 47 w 2911"/>
              <a:gd name="T7" fmla="*/ 1837 h 2932"/>
              <a:gd name="T8" fmla="*/ 93 w 2911"/>
              <a:gd name="T9" fmla="*/ 1980 h 2932"/>
              <a:gd name="T10" fmla="*/ 19 w 2911"/>
              <a:gd name="T11" fmla="*/ 1706 h 2932"/>
              <a:gd name="T12" fmla="*/ 2727 w 2911"/>
              <a:gd name="T13" fmla="*/ 2179 h 2932"/>
              <a:gd name="T14" fmla="*/ 2789 w 2911"/>
              <a:gd name="T15" fmla="*/ 2055 h 2932"/>
              <a:gd name="T16" fmla="*/ 3 w 2911"/>
              <a:gd name="T17" fmla="*/ 1568 h 2932"/>
              <a:gd name="T18" fmla="*/ 19 w 2911"/>
              <a:gd name="T19" fmla="*/ 1706 h 2932"/>
              <a:gd name="T20" fmla="*/ 238 w 2911"/>
              <a:gd name="T21" fmla="*/ 2267 h 2932"/>
              <a:gd name="T22" fmla="*/ 2331 w 2911"/>
              <a:gd name="T23" fmla="*/ 2633 h 2932"/>
              <a:gd name="T24" fmla="*/ 2463 w 2911"/>
              <a:gd name="T25" fmla="*/ 2521 h 2932"/>
              <a:gd name="T26" fmla="*/ 152 w 2911"/>
              <a:gd name="T27" fmla="*/ 2116 h 2932"/>
              <a:gd name="T28" fmla="*/ 238 w 2911"/>
              <a:gd name="T29" fmla="*/ 2267 h 2932"/>
              <a:gd name="T30" fmla="*/ 0 w 2911"/>
              <a:gd name="T31" fmla="*/ 1441 h 2932"/>
              <a:gd name="T32" fmla="*/ 2835 w 2911"/>
              <a:gd name="T33" fmla="*/ 1937 h 2932"/>
              <a:gd name="T34" fmla="*/ 2872 w 2911"/>
              <a:gd name="T35" fmla="*/ 1808 h 2932"/>
              <a:gd name="T36" fmla="*/ 9 w 2911"/>
              <a:gd name="T37" fmla="*/ 1307 h 2932"/>
              <a:gd name="T38" fmla="*/ 0 w 2911"/>
              <a:gd name="T39" fmla="*/ 1441 h 2932"/>
              <a:gd name="T40" fmla="*/ 1205 w 2911"/>
              <a:gd name="T41" fmla="*/ 2904 h 2932"/>
              <a:gd name="T42" fmla="*/ 1685 w 2911"/>
              <a:gd name="T43" fmla="*/ 2907 h 2932"/>
              <a:gd name="T44" fmla="*/ 752 w 2911"/>
              <a:gd name="T45" fmla="*/ 2744 h 2932"/>
              <a:gd name="T46" fmla="*/ 1205 w 2911"/>
              <a:gd name="T47" fmla="*/ 2904 h 2932"/>
              <a:gd name="T48" fmla="*/ 509 w 2911"/>
              <a:gd name="T49" fmla="*/ 2575 h 2932"/>
              <a:gd name="T50" fmla="*/ 1971 w 2911"/>
              <a:gd name="T51" fmla="*/ 2831 h 2932"/>
              <a:gd name="T52" fmla="*/ 2180 w 2911"/>
              <a:gd name="T53" fmla="*/ 2733 h 2932"/>
              <a:gd name="T54" fmla="*/ 346 w 2911"/>
              <a:gd name="T55" fmla="*/ 2412 h 2932"/>
              <a:gd name="T56" fmla="*/ 509 w 2911"/>
              <a:gd name="T57" fmla="*/ 2575 h 2932"/>
              <a:gd name="T58" fmla="*/ 2901 w 2911"/>
              <a:gd name="T59" fmla="*/ 1291 h 2932"/>
              <a:gd name="T60" fmla="*/ 158 w 2911"/>
              <a:gd name="T61" fmla="*/ 811 h 2932"/>
              <a:gd name="T62" fmla="*/ 101 w 2911"/>
              <a:gd name="T63" fmla="*/ 936 h 2932"/>
              <a:gd name="T64" fmla="*/ 2911 w 2911"/>
              <a:gd name="T65" fmla="*/ 1428 h 2932"/>
              <a:gd name="T66" fmla="*/ 2901 w 2911"/>
              <a:gd name="T67" fmla="*/ 1291 h 2932"/>
              <a:gd name="T68" fmla="*/ 1736 w 2911"/>
              <a:gd name="T69" fmla="*/ 41 h 2932"/>
              <a:gd name="T70" fmla="*/ 1678 w 2911"/>
              <a:gd name="T71" fmla="*/ 31 h 2932"/>
              <a:gd name="T72" fmla="*/ 1083 w 2911"/>
              <a:gd name="T73" fmla="*/ 62 h 2932"/>
              <a:gd name="T74" fmla="*/ 2284 w 2911"/>
              <a:gd name="T75" fmla="*/ 273 h 2932"/>
              <a:gd name="T76" fmla="*/ 1736 w 2911"/>
              <a:gd name="T77" fmla="*/ 41 h 2932"/>
              <a:gd name="T78" fmla="*/ 2895 w 2911"/>
              <a:gd name="T79" fmla="*/ 1686 h 2932"/>
              <a:gd name="T80" fmla="*/ 2909 w 2911"/>
              <a:gd name="T81" fmla="*/ 1553 h 2932"/>
              <a:gd name="T82" fmla="*/ 61 w 2911"/>
              <a:gd name="T83" fmla="*/ 1055 h 2932"/>
              <a:gd name="T84" fmla="*/ 29 w 2911"/>
              <a:gd name="T85" fmla="*/ 1185 h 2932"/>
              <a:gd name="T86" fmla="*/ 2895 w 2911"/>
              <a:gd name="T87" fmla="*/ 1686 h 2932"/>
              <a:gd name="T88" fmla="*/ 2477 w 2911"/>
              <a:gd name="T89" fmla="*/ 433 h 2932"/>
              <a:gd name="T90" fmla="*/ 847 w 2911"/>
              <a:gd name="T91" fmla="*/ 147 h 2932"/>
              <a:gd name="T92" fmla="*/ 662 w 2911"/>
              <a:gd name="T93" fmla="*/ 250 h 2932"/>
              <a:gd name="T94" fmla="*/ 2617 w 2911"/>
              <a:gd name="T95" fmla="*/ 592 h 2932"/>
              <a:gd name="T96" fmla="*/ 2477 w 2911"/>
              <a:gd name="T97" fmla="*/ 433 h 2932"/>
              <a:gd name="T98" fmla="*/ 2712 w 2911"/>
              <a:gd name="T99" fmla="*/ 735 h 2932"/>
              <a:gd name="T100" fmla="*/ 524 w 2911"/>
              <a:gd name="T101" fmla="*/ 352 h 2932"/>
              <a:gd name="T102" fmla="*/ 402 w 2911"/>
              <a:gd name="T103" fmla="*/ 466 h 2932"/>
              <a:gd name="T104" fmla="*/ 2789 w 2911"/>
              <a:gd name="T105" fmla="*/ 883 h 2932"/>
              <a:gd name="T106" fmla="*/ 2712 w 2911"/>
              <a:gd name="T107" fmla="*/ 735 h 2932"/>
              <a:gd name="T108" fmla="*/ 2840 w 2911"/>
              <a:gd name="T109" fmla="*/ 1019 h 2932"/>
              <a:gd name="T110" fmla="*/ 307 w 2911"/>
              <a:gd name="T111" fmla="*/ 575 h 2932"/>
              <a:gd name="T112" fmla="*/ 223 w 2911"/>
              <a:gd name="T113" fmla="*/ 696 h 2932"/>
              <a:gd name="T114" fmla="*/ 2879 w 2911"/>
              <a:gd name="T115" fmla="*/ 1161 h 2932"/>
              <a:gd name="T116" fmla="*/ 2840 w 2911"/>
              <a:gd name="T117" fmla="*/ 1019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1" h="2932">
                <a:moveTo>
                  <a:pt x="93" y="1980"/>
                </a:moveTo>
                <a:lnTo>
                  <a:pt x="2565" y="2412"/>
                </a:lnTo>
                <a:cubicBezTo>
                  <a:pt x="2597" y="2374"/>
                  <a:pt x="2628" y="2335"/>
                  <a:pt x="2656" y="2293"/>
                </a:cubicBezTo>
                <a:lnTo>
                  <a:pt x="47" y="1837"/>
                </a:lnTo>
                <a:cubicBezTo>
                  <a:pt x="60" y="1885"/>
                  <a:pt x="75" y="1933"/>
                  <a:pt x="93" y="1980"/>
                </a:cubicBezTo>
                <a:moveTo>
                  <a:pt x="19" y="1706"/>
                </a:moveTo>
                <a:lnTo>
                  <a:pt x="2727" y="2179"/>
                </a:lnTo>
                <a:cubicBezTo>
                  <a:pt x="2749" y="2139"/>
                  <a:pt x="2770" y="2098"/>
                  <a:pt x="2789" y="2055"/>
                </a:cubicBezTo>
                <a:lnTo>
                  <a:pt x="3" y="1568"/>
                </a:lnTo>
                <a:cubicBezTo>
                  <a:pt x="6" y="1614"/>
                  <a:pt x="12" y="1660"/>
                  <a:pt x="19" y="1706"/>
                </a:cubicBezTo>
                <a:moveTo>
                  <a:pt x="238" y="2267"/>
                </a:moveTo>
                <a:lnTo>
                  <a:pt x="2331" y="2633"/>
                </a:lnTo>
                <a:cubicBezTo>
                  <a:pt x="2377" y="2598"/>
                  <a:pt x="2421" y="2561"/>
                  <a:pt x="2463" y="2521"/>
                </a:cubicBezTo>
                <a:lnTo>
                  <a:pt x="152" y="2116"/>
                </a:lnTo>
                <a:cubicBezTo>
                  <a:pt x="178" y="2168"/>
                  <a:pt x="206" y="2218"/>
                  <a:pt x="238" y="2267"/>
                </a:cubicBezTo>
                <a:close/>
                <a:moveTo>
                  <a:pt x="0" y="1441"/>
                </a:moveTo>
                <a:lnTo>
                  <a:pt x="2835" y="1937"/>
                </a:lnTo>
                <a:cubicBezTo>
                  <a:pt x="2849" y="1895"/>
                  <a:pt x="2861" y="1852"/>
                  <a:pt x="2872" y="1808"/>
                </a:cubicBezTo>
                <a:lnTo>
                  <a:pt x="9" y="1307"/>
                </a:lnTo>
                <a:cubicBezTo>
                  <a:pt x="4" y="1352"/>
                  <a:pt x="1" y="1397"/>
                  <a:pt x="0" y="1441"/>
                </a:cubicBezTo>
                <a:moveTo>
                  <a:pt x="1205" y="2904"/>
                </a:moveTo>
                <a:cubicBezTo>
                  <a:pt x="1368" y="2932"/>
                  <a:pt x="1530" y="2932"/>
                  <a:pt x="1685" y="2907"/>
                </a:cubicBezTo>
                <a:lnTo>
                  <a:pt x="752" y="2744"/>
                </a:lnTo>
                <a:cubicBezTo>
                  <a:pt x="890" y="2820"/>
                  <a:pt x="1042" y="2875"/>
                  <a:pt x="1205" y="2904"/>
                </a:cubicBezTo>
                <a:moveTo>
                  <a:pt x="509" y="2575"/>
                </a:moveTo>
                <a:lnTo>
                  <a:pt x="1971" y="2831"/>
                </a:lnTo>
                <a:cubicBezTo>
                  <a:pt x="2043" y="2804"/>
                  <a:pt x="2113" y="2771"/>
                  <a:pt x="2180" y="2733"/>
                </a:cubicBezTo>
                <a:lnTo>
                  <a:pt x="346" y="2412"/>
                </a:lnTo>
                <a:cubicBezTo>
                  <a:pt x="396" y="2470"/>
                  <a:pt x="450" y="2525"/>
                  <a:pt x="509" y="2575"/>
                </a:cubicBezTo>
                <a:moveTo>
                  <a:pt x="2901" y="1291"/>
                </a:moveTo>
                <a:lnTo>
                  <a:pt x="158" y="811"/>
                </a:lnTo>
                <a:cubicBezTo>
                  <a:pt x="137" y="851"/>
                  <a:pt x="118" y="893"/>
                  <a:pt x="101" y="936"/>
                </a:cubicBezTo>
                <a:lnTo>
                  <a:pt x="2911" y="1428"/>
                </a:lnTo>
                <a:cubicBezTo>
                  <a:pt x="2910" y="1382"/>
                  <a:pt x="2907" y="1336"/>
                  <a:pt x="2901" y="1291"/>
                </a:cubicBezTo>
                <a:close/>
                <a:moveTo>
                  <a:pt x="1736" y="41"/>
                </a:moveTo>
                <a:lnTo>
                  <a:pt x="1678" y="31"/>
                </a:lnTo>
                <a:cubicBezTo>
                  <a:pt x="1473" y="0"/>
                  <a:pt x="1272" y="12"/>
                  <a:pt x="1083" y="62"/>
                </a:cubicBezTo>
                <a:lnTo>
                  <a:pt x="2284" y="273"/>
                </a:lnTo>
                <a:cubicBezTo>
                  <a:pt x="2124" y="161"/>
                  <a:pt x="1939" y="81"/>
                  <a:pt x="1736" y="41"/>
                </a:cubicBezTo>
                <a:moveTo>
                  <a:pt x="2895" y="1686"/>
                </a:moveTo>
                <a:cubicBezTo>
                  <a:pt x="2902" y="1642"/>
                  <a:pt x="2907" y="1598"/>
                  <a:pt x="2909" y="1553"/>
                </a:cubicBezTo>
                <a:lnTo>
                  <a:pt x="61" y="1055"/>
                </a:lnTo>
                <a:cubicBezTo>
                  <a:pt x="48" y="1097"/>
                  <a:pt x="38" y="1140"/>
                  <a:pt x="29" y="1185"/>
                </a:cubicBezTo>
                <a:lnTo>
                  <a:pt x="2895" y="1686"/>
                </a:lnTo>
                <a:moveTo>
                  <a:pt x="2477" y="433"/>
                </a:moveTo>
                <a:lnTo>
                  <a:pt x="847" y="147"/>
                </a:lnTo>
                <a:cubicBezTo>
                  <a:pt x="783" y="177"/>
                  <a:pt x="721" y="211"/>
                  <a:pt x="662" y="250"/>
                </a:cubicBezTo>
                <a:lnTo>
                  <a:pt x="2617" y="592"/>
                </a:lnTo>
                <a:cubicBezTo>
                  <a:pt x="2575" y="536"/>
                  <a:pt x="2528" y="482"/>
                  <a:pt x="2477" y="433"/>
                </a:cubicBezTo>
                <a:moveTo>
                  <a:pt x="2712" y="735"/>
                </a:moveTo>
                <a:lnTo>
                  <a:pt x="524" y="352"/>
                </a:lnTo>
                <a:cubicBezTo>
                  <a:pt x="481" y="387"/>
                  <a:pt x="440" y="425"/>
                  <a:pt x="402" y="466"/>
                </a:cubicBezTo>
                <a:lnTo>
                  <a:pt x="2789" y="883"/>
                </a:lnTo>
                <a:cubicBezTo>
                  <a:pt x="2766" y="832"/>
                  <a:pt x="2741" y="783"/>
                  <a:pt x="2712" y="735"/>
                </a:cubicBezTo>
                <a:moveTo>
                  <a:pt x="2840" y="1019"/>
                </a:moveTo>
                <a:lnTo>
                  <a:pt x="307" y="575"/>
                </a:lnTo>
                <a:cubicBezTo>
                  <a:pt x="277" y="614"/>
                  <a:pt x="249" y="654"/>
                  <a:pt x="223" y="696"/>
                </a:cubicBezTo>
                <a:lnTo>
                  <a:pt x="2879" y="1161"/>
                </a:lnTo>
                <a:cubicBezTo>
                  <a:pt x="2868" y="1113"/>
                  <a:pt x="2855" y="1065"/>
                  <a:pt x="2840" y="1019"/>
                </a:cubicBezTo>
              </a:path>
            </a:pathLst>
          </a:custGeom>
          <a:solidFill>
            <a:schemeClr val="bg1">
              <a:alpha val="51000"/>
            </a:schemeClr>
          </a:solidFill>
          <a:ln>
            <a:noFill/>
          </a:ln>
        </p:spPr>
        <p:txBody>
          <a:bodyPr vert="horz" wrap="square" lIns="91440" tIns="45720" rIns="91440" bIns="45720" numCol="1" anchor="t" anchorCtr="0" compatLnSpc="1">
            <a:prstTxWarp prst="textNoShape">
              <a:avLst/>
            </a:prstTxWarp>
          </a:bodyPr>
          <a:lstStyle/>
          <a:p>
            <a:endParaRPr lang="ru-RU" dirty="0"/>
          </a:p>
        </p:txBody>
      </p:sp>
      <p:pic>
        <p:nvPicPr>
          <p:cNvPr id="82" name="Рисунок 81">
            <a:extLst>
              <a:ext uri="{FF2B5EF4-FFF2-40B4-BE49-F238E27FC236}">
                <a16:creationId xmlns="" xmlns:a16="http://schemas.microsoft.com/office/drawing/2014/main" id="{676EECFF-59D2-4A2C-AB86-95080D9B7FA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24337" y="2894852"/>
            <a:ext cx="5973446" cy="3975801"/>
          </a:xfrm>
          <a:prstGeom prst="rect">
            <a:avLst/>
          </a:prstGeom>
        </p:spPr>
      </p:pic>
      <p:pic>
        <p:nvPicPr>
          <p:cNvPr id="80" name="Picture 2" descr="Щекинский линолеум">
            <a:extLst>
              <a:ext uri="{FF2B5EF4-FFF2-40B4-BE49-F238E27FC236}">
                <a16:creationId xmlns="" xmlns:a16="http://schemas.microsoft.com/office/drawing/2014/main" id="{0F0CC12B-343C-48D9-A952-201B7C9E6CE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47970" y="842063"/>
            <a:ext cx="1678035" cy="131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8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 xmlns:a16="http://schemas.microsoft.com/office/drawing/2014/main" id="{03A9F561-CF2E-4C04-B70E-4227D3DE3249}"/>
              </a:ext>
            </a:extLst>
          </p:cNvPr>
          <p:cNvGrpSpPr/>
          <p:nvPr/>
        </p:nvGrpSpPr>
        <p:grpSpPr>
          <a:xfrm>
            <a:off x="10604500" y="32444"/>
            <a:ext cx="1531404" cy="6825556"/>
            <a:chOff x="8528051" y="4964113"/>
            <a:chExt cx="587375" cy="1560513"/>
          </a:xfrm>
          <a:solidFill>
            <a:schemeClr val="bg1">
              <a:lumMod val="95000"/>
            </a:schemeClr>
          </a:solidFill>
        </p:grpSpPr>
        <p:sp>
          <p:nvSpPr>
            <p:cNvPr id="8" name="Freeform 476">
              <a:extLst>
                <a:ext uri="{FF2B5EF4-FFF2-40B4-BE49-F238E27FC236}">
                  <a16:creationId xmlns="" xmlns:a16="http://schemas.microsoft.com/office/drawing/2014/main" id="{FC6FB029-37E7-4E51-894C-0D2B191B9CD9}"/>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489">
              <a:extLst>
                <a:ext uri="{FF2B5EF4-FFF2-40B4-BE49-F238E27FC236}">
                  <a16:creationId xmlns="" xmlns:a16="http://schemas.microsoft.com/office/drawing/2014/main" id="{E66DCE41-798D-4C12-B865-64E1C784E674}"/>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490">
              <a:extLst>
                <a:ext uri="{FF2B5EF4-FFF2-40B4-BE49-F238E27FC236}">
                  <a16:creationId xmlns="" xmlns:a16="http://schemas.microsoft.com/office/drawing/2014/main" id="{B42067C3-45F5-42C3-90E0-0D7DA1AE6B69}"/>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98">
              <a:extLst>
                <a:ext uri="{FF2B5EF4-FFF2-40B4-BE49-F238E27FC236}">
                  <a16:creationId xmlns="" xmlns:a16="http://schemas.microsoft.com/office/drawing/2014/main" id="{AE9EE43B-7AB9-4811-9F58-0474B6F3CC5C}"/>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9">
              <a:extLst>
                <a:ext uri="{FF2B5EF4-FFF2-40B4-BE49-F238E27FC236}">
                  <a16:creationId xmlns="" xmlns:a16="http://schemas.microsoft.com/office/drawing/2014/main" id="{056A9ED8-4791-45A0-B49E-C3D94C2BA266}"/>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505">
              <a:extLst>
                <a:ext uri="{FF2B5EF4-FFF2-40B4-BE49-F238E27FC236}">
                  <a16:creationId xmlns="" xmlns:a16="http://schemas.microsoft.com/office/drawing/2014/main" id="{8FF51066-4E3B-44B2-9B21-E9D593DD9C1A}"/>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513">
              <a:extLst>
                <a:ext uri="{FF2B5EF4-FFF2-40B4-BE49-F238E27FC236}">
                  <a16:creationId xmlns="" xmlns:a16="http://schemas.microsoft.com/office/drawing/2014/main" id="{95F08C3D-EF5F-4110-B9E5-BFA9BE9C5376}"/>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16">
              <a:extLst>
                <a:ext uri="{FF2B5EF4-FFF2-40B4-BE49-F238E27FC236}">
                  <a16:creationId xmlns="" xmlns:a16="http://schemas.microsoft.com/office/drawing/2014/main" id="{573C795B-7766-4398-8005-653D1D64520F}"/>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7">
              <a:extLst>
                <a:ext uri="{FF2B5EF4-FFF2-40B4-BE49-F238E27FC236}">
                  <a16:creationId xmlns="" xmlns:a16="http://schemas.microsoft.com/office/drawing/2014/main" id="{33A5294A-3775-4BD4-AB4A-22444DC86E90}"/>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8">
              <a:extLst>
                <a:ext uri="{FF2B5EF4-FFF2-40B4-BE49-F238E27FC236}">
                  <a16:creationId xmlns="" xmlns:a16="http://schemas.microsoft.com/office/drawing/2014/main" id="{C4276505-1018-4C41-A1F4-19F2D8B18FFF}"/>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9">
              <a:extLst>
                <a:ext uri="{FF2B5EF4-FFF2-40B4-BE49-F238E27FC236}">
                  <a16:creationId xmlns="" xmlns:a16="http://schemas.microsoft.com/office/drawing/2014/main" id="{757A2493-D55D-449C-AFB1-20A39B6B31AD}"/>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21">
              <a:extLst>
                <a:ext uri="{FF2B5EF4-FFF2-40B4-BE49-F238E27FC236}">
                  <a16:creationId xmlns="" xmlns:a16="http://schemas.microsoft.com/office/drawing/2014/main" id="{4CDE8665-E344-4FCF-83B1-A55B11CA8DEB}"/>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22">
              <a:extLst>
                <a:ext uri="{FF2B5EF4-FFF2-40B4-BE49-F238E27FC236}">
                  <a16:creationId xmlns="" xmlns:a16="http://schemas.microsoft.com/office/drawing/2014/main" id="{6D1CC443-2AA0-46C1-B365-42A155DCB65A}"/>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7">
              <a:extLst>
                <a:ext uri="{FF2B5EF4-FFF2-40B4-BE49-F238E27FC236}">
                  <a16:creationId xmlns="" xmlns:a16="http://schemas.microsoft.com/office/drawing/2014/main" id="{3CCC7348-F7A6-4DE0-93D8-1E5B51D3EFB6}"/>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33">
              <a:extLst>
                <a:ext uri="{FF2B5EF4-FFF2-40B4-BE49-F238E27FC236}">
                  <a16:creationId xmlns="" xmlns:a16="http://schemas.microsoft.com/office/drawing/2014/main" id="{1D78211E-CF61-499B-97E4-F4BBBA97C513}"/>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34">
              <a:extLst>
                <a:ext uri="{FF2B5EF4-FFF2-40B4-BE49-F238E27FC236}">
                  <a16:creationId xmlns="" xmlns:a16="http://schemas.microsoft.com/office/drawing/2014/main" id="{33907759-7DD2-45CC-B48C-B205B0DF10AB}"/>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5">
              <a:extLst>
                <a:ext uri="{FF2B5EF4-FFF2-40B4-BE49-F238E27FC236}">
                  <a16:creationId xmlns="" xmlns:a16="http://schemas.microsoft.com/office/drawing/2014/main" id="{59A105ED-394F-47D6-96B2-4FD9709C6AE9}"/>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7">
              <a:extLst>
                <a:ext uri="{FF2B5EF4-FFF2-40B4-BE49-F238E27FC236}">
                  <a16:creationId xmlns="" xmlns:a16="http://schemas.microsoft.com/office/drawing/2014/main" id="{388330EC-824F-438D-B927-39C6EABA9066}"/>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9">
              <a:extLst>
                <a:ext uri="{FF2B5EF4-FFF2-40B4-BE49-F238E27FC236}">
                  <a16:creationId xmlns="" xmlns:a16="http://schemas.microsoft.com/office/drawing/2014/main" id="{28A61721-8CCC-4963-8843-43505B33A9BA}"/>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40">
              <a:extLst>
                <a:ext uri="{FF2B5EF4-FFF2-40B4-BE49-F238E27FC236}">
                  <a16:creationId xmlns="" xmlns:a16="http://schemas.microsoft.com/office/drawing/2014/main" id="{4DA04A71-0AC0-4D0F-9D59-037C496D47EF}"/>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42">
              <a:extLst>
                <a:ext uri="{FF2B5EF4-FFF2-40B4-BE49-F238E27FC236}">
                  <a16:creationId xmlns="" xmlns:a16="http://schemas.microsoft.com/office/drawing/2014/main" id="{47E2D1A5-0368-46F6-9E65-17CA92BCC4C0}"/>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4">
              <a:extLst>
                <a:ext uri="{FF2B5EF4-FFF2-40B4-BE49-F238E27FC236}">
                  <a16:creationId xmlns="" xmlns:a16="http://schemas.microsoft.com/office/drawing/2014/main" id="{40204F14-B4E6-4B9D-B071-0B2D7B866722}"/>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7">
              <a:extLst>
                <a:ext uri="{FF2B5EF4-FFF2-40B4-BE49-F238E27FC236}">
                  <a16:creationId xmlns="" xmlns:a16="http://schemas.microsoft.com/office/drawing/2014/main" id="{1FCACA13-DDC9-4C99-8BCF-8323558F1DD9}"/>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58">
              <a:extLst>
                <a:ext uri="{FF2B5EF4-FFF2-40B4-BE49-F238E27FC236}">
                  <a16:creationId xmlns="" xmlns:a16="http://schemas.microsoft.com/office/drawing/2014/main" id="{0DCDBE90-D8E7-4598-88F7-262BF8736AB7}"/>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59">
              <a:extLst>
                <a:ext uri="{FF2B5EF4-FFF2-40B4-BE49-F238E27FC236}">
                  <a16:creationId xmlns="" xmlns:a16="http://schemas.microsoft.com/office/drawing/2014/main" id="{C3E283AF-53AB-4C74-A058-87E14D7E7CA4}"/>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64">
              <a:extLst>
                <a:ext uri="{FF2B5EF4-FFF2-40B4-BE49-F238E27FC236}">
                  <a16:creationId xmlns="" xmlns:a16="http://schemas.microsoft.com/office/drawing/2014/main" id="{1E7CF80E-AC41-4A79-90F0-B363DF98CB23}"/>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66">
              <a:extLst>
                <a:ext uri="{FF2B5EF4-FFF2-40B4-BE49-F238E27FC236}">
                  <a16:creationId xmlns="" xmlns:a16="http://schemas.microsoft.com/office/drawing/2014/main" id="{1CA40144-B41F-4001-B396-14E842977A65}"/>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7">
              <a:extLst>
                <a:ext uri="{FF2B5EF4-FFF2-40B4-BE49-F238E27FC236}">
                  <a16:creationId xmlns="" xmlns:a16="http://schemas.microsoft.com/office/drawing/2014/main" id="{B520AD41-37C9-4615-9EEF-56BA832569DA}"/>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9">
              <a:extLst>
                <a:ext uri="{FF2B5EF4-FFF2-40B4-BE49-F238E27FC236}">
                  <a16:creationId xmlns="" xmlns:a16="http://schemas.microsoft.com/office/drawing/2014/main" id="{143DC9AF-027F-45C6-B857-D4BAAFD44F1A}"/>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72">
              <a:extLst>
                <a:ext uri="{FF2B5EF4-FFF2-40B4-BE49-F238E27FC236}">
                  <a16:creationId xmlns="" xmlns:a16="http://schemas.microsoft.com/office/drawing/2014/main" id="{BCE5891A-3C2A-4414-AF5D-538AA5C5BF61}"/>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75">
              <a:extLst>
                <a:ext uri="{FF2B5EF4-FFF2-40B4-BE49-F238E27FC236}">
                  <a16:creationId xmlns="" xmlns:a16="http://schemas.microsoft.com/office/drawing/2014/main" id="{CD7809A9-3B27-4FCA-8315-070FC1596875}"/>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7">
              <a:extLst>
                <a:ext uri="{FF2B5EF4-FFF2-40B4-BE49-F238E27FC236}">
                  <a16:creationId xmlns="" xmlns:a16="http://schemas.microsoft.com/office/drawing/2014/main" id="{A6090888-5A56-45D0-8829-2DD3639E1195}"/>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8">
              <a:extLst>
                <a:ext uri="{FF2B5EF4-FFF2-40B4-BE49-F238E27FC236}">
                  <a16:creationId xmlns="" xmlns:a16="http://schemas.microsoft.com/office/drawing/2014/main" id="{B800E541-2B3B-47B8-961D-C1DBB0A39767}"/>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80">
              <a:extLst>
                <a:ext uri="{FF2B5EF4-FFF2-40B4-BE49-F238E27FC236}">
                  <a16:creationId xmlns="" xmlns:a16="http://schemas.microsoft.com/office/drawing/2014/main" id="{82ACB0D5-703C-4FD2-BC51-F1311C8FD9B3}"/>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84">
              <a:extLst>
                <a:ext uri="{FF2B5EF4-FFF2-40B4-BE49-F238E27FC236}">
                  <a16:creationId xmlns="" xmlns:a16="http://schemas.microsoft.com/office/drawing/2014/main" id="{F222BF80-5166-47ED-899A-C1BF5B38BD40}"/>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7">
              <a:extLst>
                <a:ext uri="{FF2B5EF4-FFF2-40B4-BE49-F238E27FC236}">
                  <a16:creationId xmlns="" xmlns:a16="http://schemas.microsoft.com/office/drawing/2014/main" id="{675C760E-6B4F-4C52-950B-765AE49AAA23}"/>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8">
              <a:extLst>
                <a:ext uri="{FF2B5EF4-FFF2-40B4-BE49-F238E27FC236}">
                  <a16:creationId xmlns="" xmlns:a16="http://schemas.microsoft.com/office/drawing/2014/main" id="{BEE502FB-7550-4D7F-962F-9763EEB1253A}"/>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90">
              <a:extLst>
                <a:ext uri="{FF2B5EF4-FFF2-40B4-BE49-F238E27FC236}">
                  <a16:creationId xmlns="" xmlns:a16="http://schemas.microsoft.com/office/drawing/2014/main" id="{FCE86202-ED51-4A45-BD8B-98F129B36743}"/>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92">
              <a:extLst>
                <a:ext uri="{FF2B5EF4-FFF2-40B4-BE49-F238E27FC236}">
                  <a16:creationId xmlns="" xmlns:a16="http://schemas.microsoft.com/office/drawing/2014/main" id="{9962041F-39A7-4686-A3AD-8E579F523CFD}"/>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3">
              <a:extLst>
                <a:ext uri="{FF2B5EF4-FFF2-40B4-BE49-F238E27FC236}">
                  <a16:creationId xmlns="" xmlns:a16="http://schemas.microsoft.com/office/drawing/2014/main" id="{C1C191F3-1B0A-4D0E-8C54-084F69D3182B}"/>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5">
              <a:extLst>
                <a:ext uri="{FF2B5EF4-FFF2-40B4-BE49-F238E27FC236}">
                  <a16:creationId xmlns="" xmlns:a16="http://schemas.microsoft.com/office/drawing/2014/main" id="{B9726405-450E-42FB-BB67-B63170F06F47}"/>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6">
              <a:extLst>
                <a:ext uri="{FF2B5EF4-FFF2-40B4-BE49-F238E27FC236}">
                  <a16:creationId xmlns="" xmlns:a16="http://schemas.microsoft.com/office/drawing/2014/main" id="{5B17289E-AED7-4572-92BA-8DE480355848}"/>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8">
              <a:extLst>
                <a:ext uri="{FF2B5EF4-FFF2-40B4-BE49-F238E27FC236}">
                  <a16:creationId xmlns="" xmlns:a16="http://schemas.microsoft.com/office/drawing/2014/main" id="{10B408F1-B699-44DC-AFB2-811A8583C0A4}"/>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606">
              <a:extLst>
                <a:ext uri="{FF2B5EF4-FFF2-40B4-BE49-F238E27FC236}">
                  <a16:creationId xmlns="" xmlns:a16="http://schemas.microsoft.com/office/drawing/2014/main" id="{B8120E9C-A5EB-408F-88A7-CE61C23DA925}"/>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609">
              <a:extLst>
                <a:ext uri="{FF2B5EF4-FFF2-40B4-BE49-F238E27FC236}">
                  <a16:creationId xmlns="" xmlns:a16="http://schemas.microsoft.com/office/drawing/2014/main" id="{AE0E097C-E7FA-4667-98A6-083904E3BDBB}"/>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15">
              <a:extLst>
                <a:ext uri="{FF2B5EF4-FFF2-40B4-BE49-F238E27FC236}">
                  <a16:creationId xmlns="" xmlns:a16="http://schemas.microsoft.com/office/drawing/2014/main" id="{DB8A5145-10A6-4578-A2EE-BA23020D21B2}"/>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20">
              <a:extLst>
                <a:ext uri="{FF2B5EF4-FFF2-40B4-BE49-F238E27FC236}">
                  <a16:creationId xmlns="" xmlns:a16="http://schemas.microsoft.com/office/drawing/2014/main" id="{3ABB6968-920E-479E-B29D-68D9ABC5A149}"/>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24">
              <a:extLst>
                <a:ext uri="{FF2B5EF4-FFF2-40B4-BE49-F238E27FC236}">
                  <a16:creationId xmlns="" xmlns:a16="http://schemas.microsoft.com/office/drawing/2014/main" id="{73D0D017-03C1-4E26-B31C-1A9F313F6C37}"/>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30">
              <a:extLst>
                <a:ext uri="{FF2B5EF4-FFF2-40B4-BE49-F238E27FC236}">
                  <a16:creationId xmlns="" xmlns:a16="http://schemas.microsoft.com/office/drawing/2014/main" id="{AA72AD8A-C8BE-4881-B3E4-F8D584A70CDD}"/>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38">
              <a:extLst>
                <a:ext uri="{FF2B5EF4-FFF2-40B4-BE49-F238E27FC236}">
                  <a16:creationId xmlns="" xmlns:a16="http://schemas.microsoft.com/office/drawing/2014/main" id="{8713FD90-CB55-467D-8AA5-7ED9661E6496}"/>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9">
              <a:extLst>
                <a:ext uri="{FF2B5EF4-FFF2-40B4-BE49-F238E27FC236}">
                  <a16:creationId xmlns="" xmlns:a16="http://schemas.microsoft.com/office/drawing/2014/main" id="{92DFB2AF-302E-4164-BC9E-E23A32C2FC2A}"/>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40">
              <a:extLst>
                <a:ext uri="{FF2B5EF4-FFF2-40B4-BE49-F238E27FC236}">
                  <a16:creationId xmlns="" xmlns:a16="http://schemas.microsoft.com/office/drawing/2014/main" id="{4E079265-8D6C-41F3-BE67-2433154641D4}"/>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42">
              <a:extLst>
                <a:ext uri="{FF2B5EF4-FFF2-40B4-BE49-F238E27FC236}">
                  <a16:creationId xmlns="" xmlns:a16="http://schemas.microsoft.com/office/drawing/2014/main" id="{0DFDD734-6459-4325-BACF-DB2F1AC691CF}"/>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7">
              <a:extLst>
                <a:ext uri="{FF2B5EF4-FFF2-40B4-BE49-F238E27FC236}">
                  <a16:creationId xmlns="" xmlns:a16="http://schemas.microsoft.com/office/drawing/2014/main" id="{E0D4F78C-0F91-4C86-91CC-4740F4EA44CB}"/>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8">
              <a:extLst>
                <a:ext uri="{FF2B5EF4-FFF2-40B4-BE49-F238E27FC236}">
                  <a16:creationId xmlns="" xmlns:a16="http://schemas.microsoft.com/office/drawing/2014/main" id="{7C7D8D49-85ED-4D77-8772-03488F7CB789}"/>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54">
              <a:extLst>
                <a:ext uri="{FF2B5EF4-FFF2-40B4-BE49-F238E27FC236}">
                  <a16:creationId xmlns="" xmlns:a16="http://schemas.microsoft.com/office/drawing/2014/main" id="{5272B5BD-F7D9-4EE4-87C5-E9BDAEA152B6}"/>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63">
              <a:extLst>
                <a:ext uri="{FF2B5EF4-FFF2-40B4-BE49-F238E27FC236}">
                  <a16:creationId xmlns="" xmlns:a16="http://schemas.microsoft.com/office/drawing/2014/main" id="{0C5B613B-282E-41EF-80AB-D0AD4822C56E}"/>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66">
              <a:extLst>
                <a:ext uri="{FF2B5EF4-FFF2-40B4-BE49-F238E27FC236}">
                  <a16:creationId xmlns="" xmlns:a16="http://schemas.microsoft.com/office/drawing/2014/main" id="{F008BE71-FF19-4251-A360-60C87AEE0D63}"/>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71">
              <a:extLst>
                <a:ext uri="{FF2B5EF4-FFF2-40B4-BE49-F238E27FC236}">
                  <a16:creationId xmlns="" xmlns:a16="http://schemas.microsoft.com/office/drawing/2014/main" id="{4119FFE0-722D-4FBD-86ED-3967420B7D8F}"/>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79">
              <a:extLst>
                <a:ext uri="{FF2B5EF4-FFF2-40B4-BE49-F238E27FC236}">
                  <a16:creationId xmlns="" xmlns:a16="http://schemas.microsoft.com/office/drawing/2014/main" id="{884F2A20-B675-4D89-85B3-79F102D2EA3B}"/>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82">
              <a:extLst>
                <a:ext uri="{FF2B5EF4-FFF2-40B4-BE49-F238E27FC236}">
                  <a16:creationId xmlns="" xmlns:a16="http://schemas.microsoft.com/office/drawing/2014/main" id="{86908BA2-5306-46FD-B017-BA4E238626C8}"/>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88">
              <a:extLst>
                <a:ext uri="{FF2B5EF4-FFF2-40B4-BE49-F238E27FC236}">
                  <a16:creationId xmlns="" xmlns:a16="http://schemas.microsoft.com/office/drawing/2014/main" id="{86BDD449-8E9A-46F1-8AAF-7C53A7C30209}"/>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9">
              <a:extLst>
                <a:ext uri="{FF2B5EF4-FFF2-40B4-BE49-F238E27FC236}">
                  <a16:creationId xmlns="" xmlns:a16="http://schemas.microsoft.com/office/drawing/2014/main" id="{3C0300C9-7DEE-4677-B201-27C356B0655B}"/>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90">
              <a:extLst>
                <a:ext uri="{FF2B5EF4-FFF2-40B4-BE49-F238E27FC236}">
                  <a16:creationId xmlns="" xmlns:a16="http://schemas.microsoft.com/office/drawing/2014/main" id="{265F3A15-5AF1-4FC5-88F3-2000D1EBD0AD}"/>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93">
              <a:extLst>
                <a:ext uri="{FF2B5EF4-FFF2-40B4-BE49-F238E27FC236}">
                  <a16:creationId xmlns="" xmlns:a16="http://schemas.microsoft.com/office/drawing/2014/main" id="{F0F683B0-5B72-41C8-8AAA-2DEF017B9A2B}"/>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6">
              <a:extLst>
                <a:ext uri="{FF2B5EF4-FFF2-40B4-BE49-F238E27FC236}">
                  <a16:creationId xmlns="" xmlns:a16="http://schemas.microsoft.com/office/drawing/2014/main" id="{3526DA1F-C77C-45A2-9968-3FE6A87222F4}"/>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710">
              <a:extLst>
                <a:ext uri="{FF2B5EF4-FFF2-40B4-BE49-F238E27FC236}">
                  <a16:creationId xmlns="" xmlns:a16="http://schemas.microsoft.com/office/drawing/2014/main" id="{05EE78FB-2C2E-44A5-8864-D84BE81E810C}"/>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712">
              <a:extLst>
                <a:ext uri="{FF2B5EF4-FFF2-40B4-BE49-F238E27FC236}">
                  <a16:creationId xmlns="" xmlns:a16="http://schemas.microsoft.com/office/drawing/2014/main" id="{6FF80FB7-0F88-49D5-8D52-0D60FEE88CB3}"/>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3">
              <a:extLst>
                <a:ext uri="{FF2B5EF4-FFF2-40B4-BE49-F238E27FC236}">
                  <a16:creationId xmlns="" xmlns:a16="http://schemas.microsoft.com/office/drawing/2014/main" id="{CFF5AF1A-4241-4852-BAE6-65C999B045A6}"/>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2" name="Прямоугольник 81">
            <a:extLst>
              <a:ext uri="{FF2B5EF4-FFF2-40B4-BE49-F238E27FC236}">
                <a16:creationId xmlns="" xmlns:a16="http://schemas.microsoft.com/office/drawing/2014/main" id="{6F23B3EF-A198-4275-AC38-A61474F9BD43}"/>
              </a:ext>
            </a:extLst>
          </p:cNvPr>
          <p:cNvSpPr/>
          <p:nvPr/>
        </p:nvSpPr>
        <p:spPr>
          <a:xfrm>
            <a:off x="7204938" y="1906519"/>
            <a:ext cx="4111659" cy="4378424"/>
          </a:xfrm>
          <a:prstGeom prst="rect">
            <a:avLst/>
          </a:prstGeom>
          <a:noFill/>
          <a:ln w="57150">
            <a:gradFill flip="none" rotWithShape="1">
              <a:gsLst>
                <a:gs pos="0">
                  <a:srgbClr val="0097DD"/>
                </a:gs>
                <a:gs pos="100000">
                  <a:srgbClr val="2C2E98"/>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 xmlns:a16="http://schemas.microsoft.com/office/drawing/2014/main" id="{9D0A942E-B188-4359-A040-F6DA58553D33}"/>
              </a:ext>
            </a:extLst>
          </p:cNvPr>
          <p:cNvSpPr/>
          <p:nvPr/>
        </p:nvSpPr>
        <p:spPr>
          <a:xfrm>
            <a:off x="375556" y="541528"/>
            <a:ext cx="6829381" cy="707886"/>
          </a:xfrm>
          <a:prstGeom prst="rect">
            <a:avLst/>
          </a:prstGeom>
        </p:spPr>
        <p:txBody>
          <a:bodyPr wrap="square">
            <a:spAutoFit/>
          </a:bodyPr>
          <a:lstStyle/>
          <a:p>
            <a:r>
              <a:rPr lang="en-US" sz="40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ABOUT THE COMPANY</a:t>
            </a:r>
          </a:p>
        </p:txBody>
      </p:sp>
      <p:sp>
        <p:nvSpPr>
          <p:cNvPr id="5" name="Прямоугольник 4">
            <a:extLst>
              <a:ext uri="{FF2B5EF4-FFF2-40B4-BE49-F238E27FC236}">
                <a16:creationId xmlns="" xmlns:a16="http://schemas.microsoft.com/office/drawing/2014/main" id="{D7CFB91B-548E-49AF-90CB-01191A305E83}"/>
              </a:ext>
            </a:extLst>
          </p:cNvPr>
          <p:cNvSpPr/>
          <p:nvPr/>
        </p:nvSpPr>
        <p:spPr>
          <a:xfrm>
            <a:off x="375557" y="1664572"/>
            <a:ext cx="6034722" cy="2308324"/>
          </a:xfrm>
          <a:prstGeom prst="rect">
            <a:avLst/>
          </a:prstGeom>
        </p:spPr>
        <p:txBody>
          <a:bodyPr wrap="square">
            <a:spAutoFit/>
          </a:bodyPr>
          <a:lstStyle/>
          <a:p>
            <a:r>
              <a:rPr lang="en-US" sz="1600" dirty="0">
                <a:solidFill>
                  <a:schemeClr val="tx1">
                    <a:lumMod val="75000"/>
                    <a:lumOff val="25000"/>
                  </a:schemeClr>
                </a:solidFill>
                <a:latin typeface="Arial" panose="020B0604020202020204" pitchFamily="34" charset="0"/>
                <a:cs typeface="Arial" panose="020B0604020202020204" pitchFamily="34" charset="0"/>
              </a:rPr>
              <a:t>Shchekinsky Linoleum OOO is a commercial company specializing in the production of heat-and-sound insulating linoleum. We use our wealth of experience, knowledge and professionalism to offer our buyers quality products that have been approved with all the required certificates. We promote </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a:p>
            <a:r>
              <a:rPr lang="en-US" sz="1600" dirty="0">
                <a:solidFill>
                  <a:schemeClr val="tx1">
                    <a:lumMod val="75000"/>
                    <a:lumOff val="25000"/>
                  </a:schemeClr>
                </a:solidFill>
                <a:latin typeface="Arial" panose="020B0604020202020204" pitchFamily="34" charset="0"/>
                <a:cs typeface="Arial" panose="020B0604020202020204" pitchFamily="34" charset="0"/>
              </a:rPr>
              <a:t>the use of new technologies and improvements in the products we manufacture. Major Russian and international companies choose us to provide linoleum because of our financial growth, production potential, and the orderly work of our professionals.</a:t>
            </a:r>
          </a:p>
        </p:txBody>
      </p:sp>
      <p:sp>
        <p:nvSpPr>
          <p:cNvPr id="80" name="Прямоугольник 79">
            <a:extLst>
              <a:ext uri="{FF2B5EF4-FFF2-40B4-BE49-F238E27FC236}">
                <a16:creationId xmlns="" xmlns:a16="http://schemas.microsoft.com/office/drawing/2014/main" id="{19CE99B8-7ED4-42EA-BCEE-E806D02D5E20}"/>
              </a:ext>
            </a:extLst>
          </p:cNvPr>
          <p:cNvSpPr/>
          <p:nvPr/>
        </p:nvSpPr>
        <p:spPr>
          <a:xfrm>
            <a:off x="7440873" y="1618846"/>
            <a:ext cx="4111659" cy="4496187"/>
          </a:xfrm>
          <a:prstGeom prst="rect">
            <a:avLst/>
          </a:prstGeom>
          <a:blipFill>
            <a:blip r:embed="rId2">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a:extLst>
              <a:ext uri="{FF2B5EF4-FFF2-40B4-BE49-F238E27FC236}">
                <a16:creationId xmlns="" xmlns:a16="http://schemas.microsoft.com/office/drawing/2014/main" id="{A13694E9-C24E-410A-A0A1-9E97D0840FC6}"/>
              </a:ext>
            </a:extLst>
          </p:cNvPr>
          <p:cNvSpPr/>
          <p:nvPr/>
        </p:nvSpPr>
        <p:spPr>
          <a:xfrm>
            <a:off x="375556" y="4521560"/>
            <a:ext cx="6034722" cy="923330"/>
          </a:xfrm>
          <a:prstGeom prst="rect">
            <a:avLst/>
          </a:prstGeom>
        </p:spPr>
        <p:txBody>
          <a:bodyPr wrap="square">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These competitive advantages allow us to fulfill </a:t>
            </a:r>
            <a:endParaRPr lang="ru-RU" b="1" dirty="0">
              <a:solidFill>
                <a:schemeClr val="tx1">
                  <a:lumMod val="65000"/>
                  <a:lumOff val="35000"/>
                </a:schemeClr>
              </a:solidFill>
              <a:latin typeface="Arial" panose="020B0604020202020204" pitchFamily="34" charset="0"/>
              <a:cs typeface="Arial" panose="020B0604020202020204" pitchFamily="34" charset="0"/>
            </a:endParaRPr>
          </a:p>
          <a:p>
            <a:r>
              <a:rPr lang="en-US" b="1" dirty="0">
                <a:solidFill>
                  <a:schemeClr val="tx1">
                    <a:lumMod val="65000"/>
                    <a:lumOff val="35000"/>
                  </a:schemeClr>
                </a:solidFill>
                <a:latin typeface="Arial" panose="020B0604020202020204" pitchFamily="34" charset="0"/>
                <a:cs typeface="Arial" panose="020B0604020202020204" pitchFamily="34" charset="0"/>
              </a:rPr>
              <a:t>the tasks we are given, put our ideas and knowledge into practice, and achieve our goals.</a:t>
            </a:r>
            <a:endParaRPr lang="ru-RU"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54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 xmlns:a16="http://schemas.microsoft.com/office/drawing/2014/main" id="{03A9F561-CF2E-4C04-B70E-4227D3DE3249}"/>
              </a:ext>
            </a:extLst>
          </p:cNvPr>
          <p:cNvGrpSpPr/>
          <p:nvPr/>
        </p:nvGrpSpPr>
        <p:grpSpPr>
          <a:xfrm>
            <a:off x="10604500" y="32444"/>
            <a:ext cx="1531404" cy="6825556"/>
            <a:chOff x="8528051" y="4964113"/>
            <a:chExt cx="587375" cy="1560513"/>
          </a:xfrm>
          <a:solidFill>
            <a:schemeClr val="bg1">
              <a:lumMod val="95000"/>
            </a:schemeClr>
          </a:solidFill>
        </p:grpSpPr>
        <p:sp>
          <p:nvSpPr>
            <p:cNvPr id="8" name="Freeform 476">
              <a:extLst>
                <a:ext uri="{FF2B5EF4-FFF2-40B4-BE49-F238E27FC236}">
                  <a16:creationId xmlns="" xmlns:a16="http://schemas.microsoft.com/office/drawing/2014/main" id="{FC6FB029-37E7-4E51-894C-0D2B191B9CD9}"/>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489">
              <a:extLst>
                <a:ext uri="{FF2B5EF4-FFF2-40B4-BE49-F238E27FC236}">
                  <a16:creationId xmlns="" xmlns:a16="http://schemas.microsoft.com/office/drawing/2014/main" id="{E66DCE41-798D-4C12-B865-64E1C784E674}"/>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490">
              <a:extLst>
                <a:ext uri="{FF2B5EF4-FFF2-40B4-BE49-F238E27FC236}">
                  <a16:creationId xmlns="" xmlns:a16="http://schemas.microsoft.com/office/drawing/2014/main" id="{B42067C3-45F5-42C3-90E0-0D7DA1AE6B69}"/>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98">
              <a:extLst>
                <a:ext uri="{FF2B5EF4-FFF2-40B4-BE49-F238E27FC236}">
                  <a16:creationId xmlns="" xmlns:a16="http://schemas.microsoft.com/office/drawing/2014/main" id="{AE9EE43B-7AB9-4811-9F58-0474B6F3CC5C}"/>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9">
              <a:extLst>
                <a:ext uri="{FF2B5EF4-FFF2-40B4-BE49-F238E27FC236}">
                  <a16:creationId xmlns="" xmlns:a16="http://schemas.microsoft.com/office/drawing/2014/main" id="{056A9ED8-4791-45A0-B49E-C3D94C2BA266}"/>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505">
              <a:extLst>
                <a:ext uri="{FF2B5EF4-FFF2-40B4-BE49-F238E27FC236}">
                  <a16:creationId xmlns="" xmlns:a16="http://schemas.microsoft.com/office/drawing/2014/main" id="{8FF51066-4E3B-44B2-9B21-E9D593DD9C1A}"/>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513">
              <a:extLst>
                <a:ext uri="{FF2B5EF4-FFF2-40B4-BE49-F238E27FC236}">
                  <a16:creationId xmlns="" xmlns:a16="http://schemas.microsoft.com/office/drawing/2014/main" id="{95F08C3D-EF5F-4110-B9E5-BFA9BE9C5376}"/>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16">
              <a:extLst>
                <a:ext uri="{FF2B5EF4-FFF2-40B4-BE49-F238E27FC236}">
                  <a16:creationId xmlns="" xmlns:a16="http://schemas.microsoft.com/office/drawing/2014/main" id="{573C795B-7766-4398-8005-653D1D64520F}"/>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7">
              <a:extLst>
                <a:ext uri="{FF2B5EF4-FFF2-40B4-BE49-F238E27FC236}">
                  <a16:creationId xmlns="" xmlns:a16="http://schemas.microsoft.com/office/drawing/2014/main" id="{33A5294A-3775-4BD4-AB4A-22444DC86E90}"/>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8">
              <a:extLst>
                <a:ext uri="{FF2B5EF4-FFF2-40B4-BE49-F238E27FC236}">
                  <a16:creationId xmlns="" xmlns:a16="http://schemas.microsoft.com/office/drawing/2014/main" id="{C4276505-1018-4C41-A1F4-19F2D8B18FFF}"/>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9">
              <a:extLst>
                <a:ext uri="{FF2B5EF4-FFF2-40B4-BE49-F238E27FC236}">
                  <a16:creationId xmlns="" xmlns:a16="http://schemas.microsoft.com/office/drawing/2014/main" id="{757A2493-D55D-449C-AFB1-20A39B6B31AD}"/>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21">
              <a:extLst>
                <a:ext uri="{FF2B5EF4-FFF2-40B4-BE49-F238E27FC236}">
                  <a16:creationId xmlns="" xmlns:a16="http://schemas.microsoft.com/office/drawing/2014/main" id="{4CDE8665-E344-4FCF-83B1-A55B11CA8DEB}"/>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22">
              <a:extLst>
                <a:ext uri="{FF2B5EF4-FFF2-40B4-BE49-F238E27FC236}">
                  <a16:creationId xmlns="" xmlns:a16="http://schemas.microsoft.com/office/drawing/2014/main" id="{6D1CC443-2AA0-46C1-B365-42A155DCB65A}"/>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7">
              <a:extLst>
                <a:ext uri="{FF2B5EF4-FFF2-40B4-BE49-F238E27FC236}">
                  <a16:creationId xmlns="" xmlns:a16="http://schemas.microsoft.com/office/drawing/2014/main" id="{3CCC7348-F7A6-4DE0-93D8-1E5B51D3EFB6}"/>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33">
              <a:extLst>
                <a:ext uri="{FF2B5EF4-FFF2-40B4-BE49-F238E27FC236}">
                  <a16:creationId xmlns="" xmlns:a16="http://schemas.microsoft.com/office/drawing/2014/main" id="{1D78211E-CF61-499B-97E4-F4BBBA97C513}"/>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34">
              <a:extLst>
                <a:ext uri="{FF2B5EF4-FFF2-40B4-BE49-F238E27FC236}">
                  <a16:creationId xmlns="" xmlns:a16="http://schemas.microsoft.com/office/drawing/2014/main" id="{33907759-7DD2-45CC-B48C-B205B0DF10AB}"/>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5">
              <a:extLst>
                <a:ext uri="{FF2B5EF4-FFF2-40B4-BE49-F238E27FC236}">
                  <a16:creationId xmlns="" xmlns:a16="http://schemas.microsoft.com/office/drawing/2014/main" id="{59A105ED-394F-47D6-96B2-4FD9709C6AE9}"/>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7">
              <a:extLst>
                <a:ext uri="{FF2B5EF4-FFF2-40B4-BE49-F238E27FC236}">
                  <a16:creationId xmlns="" xmlns:a16="http://schemas.microsoft.com/office/drawing/2014/main" id="{388330EC-824F-438D-B927-39C6EABA9066}"/>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9">
              <a:extLst>
                <a:ext uri="{FF2B5EF4-FFF2-40B4-BE49-F238E27FC236}">
                  <a16:creationId xmlns="" xmlns:a16="http://schemas.microsoft.com/office/drawing/2014/main" id="{28A61721-8CCC-4963-8843-43505B33A9BA}"/>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40">
              <a:extLst>
                <a:ext uri="{FF2B5EF4-FFF2-40B4-BE49-F238E27FC236}">
                  <a16:creationId xmlns="" xmlns:a16="http://schemas.microsoft.com/office/drawing/2014/main" id="{4DA04A71-0AC0-4D0F-9D59-037C496D47EF}"/>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42">
              <a:extLst>
                <a:ext uri="{FF2B5EF4-FFF2-40B4-BE49-F238E27FC236}">
                  <a16:creationId xmlns="" xmlns:a16="http://schemas.microsoft.com/office/drawing/2014/main" id="{47E2D1A5-0368-46F6-9E65-17CA92BCC4C0}"/>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4">
              <a:extLst>
                <a:ext uri="{FF2B5EF4-FFF2-40B4-BE49-F238E27FC236}">
                  <a16:creationId xmlns="" xmlns:a16="http://schemas.microsoft.com/office/drawing/2014/main" id="{40204F14-B4E6-4B9D-B071-0B2D7B866722}"/>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7">
              <a:extLst>
                <a:ext uri="{FF2B5EF4-FFF2-40B4-BE49-F238E27FC236}">
                  <a16:creationId xmlns="" xmlns:a16="http://schemas.microsoft.com/office/drawing/2014/main" id="{1FCACA13-DDC9-4C99-8BCF-8323558F1DD9}"/>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58">
              <a:extLst>
                <a:ext uri="{FF2B5EF4-FFF2-40B4-BE49-F238E27FC236}">
                  <a16:creationId xmlns="" xmlns:a16="http://schemas.microsoft.com/office/drawing/2014/main" id="{0DCDBE90-D8E7-4598-88F7-262BF8736AB7}"/>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59">
              <a:extLst>
                <a:ext uri="{FF2B5EF4-FFF2-40B4-BE49-F238E27FC236}">
                  <a16:creationId xmlns="" xmlns:a16="http://schemas.microsoft.com/office/drawing/2014/main" id="{C3E283AF-53AB-4C74-A058-87E14D7E7CA4}"/>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64">
              <a:extLst>
                <a:ext uri="{FF2B5EF4-FFF2-40B4-BE49-F238E27FC236}">
                  <a16:creationId xmlns="" xmlns:a16="http://schemas.microsoft.com/office/drawing/2014/main" id="{1E7CF80E-AC41-4A79-90F0-B363DF98CB23}"/>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66">
              <a:extLst>
                <a:ext uri="{FF2B5EF4-FFF2-40B4-BE49-F238E27FC236}">
                  <a16:creationId xmlns="" xmlns:a16="http://schemas.microsoft.com/office/drawing/2014/main" id="{1CA40144-B41F-4001-B396-14E842977A65}"/>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7">
              <a:extLst>
                <a:ext uri="{FF2B5EF4-FFF2-40B4-BE49-F238E27FC236}">
                  <a16:creationId xmlns="" xmlns:a16="http://schemas.microsoft.com/office/drawing/2014/main" id="{B520AD41-37C9-4615-9EEF-56BA832569DA}"/>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9">
              <a:extLst>
                <a:ext uri="{FF2B5EF4-FFF2-40B4-BE49-F238E27FC236}">
                  <a16:creationId xmlns="" xmlns:a16="http://schemas.microsoft.com/office/drawing/2014/main" id="{143DC9AF-027F-45C6-B857-D4BAAFD44F1A}"/>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72">
              <a:extLst>
                <a:ext uri="{FF2B5EF4-FFF2-40B4-BE49-F238E27FC236}">
                  <a16:creationId xmlns="" xmlns:a16="http://schemas.microsoft.com/office/drawing/2014/main" id="{BCE5891A-3C2A-4414-AF5D-538AA5C5BF61}"/>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75">
              <a:extLst>
                <a:ext uri="{FF2B5EF4-FFF2-40B4-BE49-F238E27FC236}">
                  <a16:creationId xmlns="" xmlns:a16="http://schemas.microsoft.com/office/drawing/2014/main" id="{CD7809A9-3B27-4FCA-8315-070FC1596875}"/>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7">
              <a:extLst>
                <a:ext uri="{FF2B5EF4-FFF2-40B4-BE49-F238E27FC236}">
                  <a16:creationId xmlns="" xmlns:a16="http://schemas.microsoft.com/office/drawing/2014/main" id="{A6090888-5A56-45D0-8829-2DD3639E1195}"/>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8">
              <a:extLst>
                <a:ext uri="{FF2B5EF4-FFF2-40B4-BE49-F238E27FC236}">
                  <a16:creationId xmlns="" xmlns:a16="http://schemas.microsoft.com/office/drawing/2014/main" id="{B800E541-2B3B-47B8-961D-C1DBB0A39767}"/>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80">
              <a:extLst>
                <a:ext uri="{FF2B5EF4-FFF2-40B4-BE49-F238E27FC236}">
                  <a16:creationId xmlns="" xmlns:a16="http://schemas.microsoft.com/office/drawing/2014/main" id="{82ACB0D5-703C-4FD2-BC51-F1311C8FD9B3}"/>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84">
              <a:extLst>
                <a:ext uri="{FF2B5EF4-FFF2-40B4-BE49-F238E27FC236}">
                  <a16:creationId xmlns="" xmlns:a16="http://schemas.microsoft.com/office/drawing/2014/main" id="{F222BF80-5166-47ED-899A-C1BF5B38BD40}"/>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7">
              <a:extLst>
                <a:ext uri="{FF2B5EF4-FFF2-40B4-BE49-F238E27FC236}">
                  <a16:creationId xmlns="" xmlns:a16="http://schemas.microsoft.com/office/drawing/2014/main" id="{675C760E-6B4F-4C52-950B-765AE49AAA23}"/>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8">
              <a:extLst>
                <a:ext uri="{FF2B5EF4-FFF2-40B4-BE49-F238E27FC236}">
                  <a16:creationId xmlns="" xmlns:a16="http://schemas.microsoft.com/office/drawing/2014/main" id="{BEE502FB-7550-4D7F-962F-9763EEB1253A}"/>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90">
              <a:extLst>
                <a:ext uri="{FF2B5EF4-FFF2-40B4-BE49-F238E27FC236}">
                  <a16:creationId xmlns="" xmlns:a16="http://schemas.microsoft.com/office/drawing/2014/main" id="{FCE86202-ED51-4A45-BD8B-98F129B36743}"/>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92">
              <a:extLst>
                <a:ext uri="{FF2B5EF4-FFF2-40B4-BE49-F238E27FC236}">
                  <a16:creationId xmlns="" xmlns:a16="http://schemas.microsoft.com/office/drawing/2014/main" id="{9962041F-39A7-4686-A3AD-8E579F523CFD}"/>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3">
              <a:extLst>
                <a:ext uri="{FF2B5EF4-FFF2-40B4-BE49-F238E27FC236}">
                  <a16:creationId xmlns="" xmlns:a16="http://schemas.microsoft.com/office/drawing/2014/main" id="{C1C191F3-1B0A-4D0E-8C54-084F69D3182B}"/>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5">
              <a:extLst>
                <a:ext uri="{FF2B5EF4-FFF2-40B4-BE49-F238E27FC236}">
                  <a16:creationId xmlns="" xmlns:a16="http://schemas.microsoft.com/office/drawing/2014/main" id="{B9726405-450E-42FB-BB67-B63170F06F47}"/>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6">
              <a:extLst>
                <a:ext uri="{FF2B5EF4-FFF2-40B4-BE49-F238E27FC236}">
                  <a16:creationId xmlns="" xmlns:a16="http://schemas.microsoft.com/office/drawing/2014/main" id="{5B17289E-AED7-4572-92BA-8DE480355848}"/>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8">
              <a:extLst>
                <a:ext uri="{FF2B5EF4-FFF2-40B4-BE49-F238E27FC236}">
                  <a16:creationId xmlns="" xmlns:a16="http://schemas.microsoft.com/office/drawing/2014/main" id="{10B408F1-B699-44DC-AFB2-811A8583C0A4}"/>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606">
              <a:extLst>
                <a:ext uri="{FF2B5EF4-FFF2-40B4-BE49-F238E27FC236}">
                  <a16:creationId xmlns="" xmlns:a16="http://schemas.microsoft.com/office/drawing/2014/main" id="{B8120E9C-A5EB-408F-88A7-CE61C23DA925}"/>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609">
              <a:extLst>
                <a:ext uri="{FF2B5EF4-FFF2-40B4-BE49-F238E27FC236}">
                  <a16:creationId xmlns="" xmlns:a16="http://schemas.microsoft.com/office/drawing/2014/main" id="{AE0E097C-E7FA-4667-98A6-083904E3BDBB}"/>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15">
              <a:extLst>
                <a:ext uri="{FF2B5EF4-FFF2-40B4-BE49-F238E27FC236}">
                  <a16:creationId xmlns="" xmlns:a16="http://schemas.microsoft.com/office/drawing/2014/main" id="{DB8A5145-10A6-4578-A2EE-BA23020D21B2}"/>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20">
              <a:extLst>
                <a:ext uri="{FF2B5EF4-FFF2-40B4-BE49-F238E27FC236}">
                  <a16:creationId xmlns="" xmlns:a16="http://schemas.microsoft.com/office/drawing/2014/main" id="{3ABB6968-920E-479E-B29D-68D9ABC5A149}"/>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24">
              <a:extLst>
                <a:ext uri="{FF2B5EF4-FFF2-40B4-BE49-F238E27FC236}">
                  <a16:creationId xmlns="" xmlns:a16="http://schemas.microsoft.com/office/drawing/2014/main" id="{73D0D017-03C1-4E26-B31C-1A9F313F6C37}"/>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30">
              <a:extLst>
                <a:ext uri="{FF2B5EF4-FFF2-40B4-BE49-F238E27FC236}">
                  <a16:creationId xmlns="" xmlns:a16="http://schemas.microsoft.com/office/drawing/2014/main" id="{AA72AD8A-C8BE-4881-B3E4-F8D584A70CDD}"/>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38">
              <a:extLst>
                <a:ext uri="{FF2B5EF4-FFF2-40B4-BE49-F238E27FC236}">
                  <a16:creationId xmlns="" xmlns:a16="http://schemas.microsoft.com/office/drawing/2014/main" id="{8713FD90-CB55-467D-8AA5-7ED9661E6496}"/>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9">
              <a:extLst>
                <a:ext uri="{FF2B5EF4-FFF2-40B4-BE49-F238E27FC236}">
                  <a16:creationId xmlns="" xmlns:a16="http://schemas.microsoft.com/office/drawing/2014/main" id="{92DFB2AF-302E-4164-BC9E-E23A32C2FC2A}"/>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40">
              <a:extLst>
                <a:ext uri="{FF2B5EF4-FFF2-40B4-BE49-F238E27FC236}">
                  <a16:creationId xmlns="" xmlns:a16="http://schemas.microsoft.com/office/drawing/2014/main" id="{4E079265-8D6C-41F3-BE67-2433154641D4}"/>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42">
              <a:extLst>
                <a:ext uri="{FF2B5EF4-FFF2-40B4-BE49-F238E27FC236}">
                  <a16:creationId xmlns="" xmlns:a16="http://schemas.microsoft.com/office/drawing/2014/main" id="{0DFDD734-6459-4325-BACF-DB2F1AC691CF}"/>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7">
              <a:extLst>
                <a:ext uri="{FF2B5EF4-FFF2-40B4-BE49-F238E27FC236}">
                  <a16:creationId xmlns="" xmlns:a16="http://schemas.microsoft.com/office/drawing/2014/main" id="{E0D4F78C-0F91-4C86-91CC-4740F4EA44CB}"/>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8">
              <a:extLst>
                <a:ext uri="{FF2B5EF4-FFF2-40B4-BE49-F238E27FC236}">
                  <a16:creationId xmlns="" xmlns:a16="http://schemas.microsoft.com/office/drawing/2014/main" id="{7C7D8D49-85ED-4D77-8772-03488F7CB789}"/>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54">
              <a:extLst>
                <a:ext uri="{FF2B5EF4-FFF2-40B4-BE49-F238E27FC236}">
                  <a16:creationId xmlns="" xmlns:a16="http://schemas.microsoft.com/office/drawing/2014/main" id="{5272B5BD-F7D9-4EE4-87C5-E9BDAEA152B6}"/>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63">
              <a:extLst>
                <a:ext uri="{FF2B5EF4-FFF2-40B4-BE49-F238E27FC236}">
                  <a16:creationId xmlns="" xmlns:a16="http://schemas.microsoft.com/office/drawing/2014/main" id="{0C5B613B-282E-41EF-80AB-D0AD4822C56E}"/>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66">
              <a:extLst>
                <a:ext uri="{FF2B5EF4-FFF2-40B4-BE49-F238E27FC236}">
                  <a16:creationId xmlns="" xmlns:a16="http://schemas.microsoft.com/office/drawing/2014/main" id="{F008BE71-FF19-4251-A360-60C87AEE0D63}"/>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71">
              <a:extLst>
                <a:ext uri="{FF2B5EF4-FFF2-40B4-BE49-F238E27FC236}">
                  <a16:creationId xmlns="" xmlns:a16="http://schemas.microsoft.com/office/drawing/2014/main" id="{4119FFE0-722D-4FBD-86ED-3967420B7D8F}"/>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79">
              <a:extLst>
                <a:ext uri="{FF2B5EF4-FFF2-40B4-BE49-F238E27FC236}">
                  <a16:creationId xmlns="" xmlns:a16="http://schemas.microsoft.com/office/drawing/2014/main" id="{884F2A20-B675-4D89-85B3-79F102D2EA3B}"/>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82">
              <a:extLst>
                <a:ext uri="{FF2B5EF4-FFF2-40B4-BE49-F238E27FC236}">
                  <a16:creationId xmlns="" xmlns:a16="http://schemas.microsoft.com/office/drawing/2014/main" id="{86908BA2-5306-46FD-B017-BA4E238626C8}"/>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88">
              <a:extLst>
                <a:ext uri="{FF2B5EF4-FFF2-40B4-BE49-F238E27FC236}">
                  <a16:creationId xmlns="" xmlns:a16="http://schemas.microsoft.com/office/drawing/2014/main" id="{86BDD449-8E9A-46F1-8AAF-7C53A7C30209}"/>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9">
              <a:extLst>
                <a:ext uri="{FF2B5EF4-FFF2-40B4-BE49-F238E27FC236}">
                  <a16:creationId xmlns="" xmlns:a16="http://schemas.microsoft.com/office/drawing/2014/main" id="{3C0300C9-7DEE-4677-B201-27C356B0655B}"/>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90">
              <a:extLst>
                <a:ext uri="{FF2B5EF4-FFF2-40B4-BE49-F238E27FC236}">
                  <a16:creationId xmlns="" xmlns:a16="http://schemas.microsoft.com/office/drawing/2014/main" id="{265F3A15-5AF1-4FC5-88F3-2000D1EBD0AD}"/>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93">
              <a:extLst>
                <a:ext uri="{FF2B5EF4-FFF2-40B4-BE49-F238E27FC236}">
                  <a16:creationId xmlns="" xmlns:a16="http://schemas.microsoft.com/office/drawing/2014/main" id="{F0F683B0-5B72-41C8-8AAA-2DEF017B9A2B}"/>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6">
              <a:extLst>
                <a:ext uri="{FF2B5EF4-FFF2-40B4-BE49-F238E27FC236}">
                  <a16:creationId xmlns="" xmlns:a16="http://schemas.microsoft.com/office/drawing/2014/main" id="{3526DA1F-C77C-45A2-9968-3FE6A87222F4}"/>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710">
              <a:extLst>
                <a:ext uri="{FF2B5EF4-FFF2-40B4-BE49-F238E27FC236}">
                  <a16:creationId xmlns="" xmlns:a16="http://schemas.microsoft.com/office/drawing/2014/main" id="{05EE78FB-2C2E-44A5-8864-D84BE81E810C}"/>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712">
              <a:extLst>
                <a:ext uri="{FF2B5EF4-FFF2-40B4-BE49-F238E27FC236}">
                  <a16:creationId xmlns="" xmlns:a16="http://schemas.microsoft.com/office/drawing/2014/main" id="{6FF80FB7-0F88-49D5-8D52-0D60FEE88CB3}"/>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3">
              <a:extLst>
                <a:ext uri="{FF2B5EF4-FFF2-40B4-BE49-F238E27FC236}">
                  <a16:creationId xmlns="" xmlns:a16="http://schemas.microsoft.com/office/drawing/2014/main" id="{CFF5AF1A-4241-4852-BAE6-65C999B045A6}"/>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 name="Прямоугольник 3">
            <a:extLst>
              <a:ext uri="{FF2B5EF4-FFF2-40B4-BE49-F238E27FC236}">
                <a16:creationId xmlns="" xmlns:a16="http://schemas.microsoft.com/office/drawing/2014/main" id="{9D0A942E-B188-4359-A040-F6DA58553D33}"/>
              </a:ext>
            </a:extLst>
          </p:cNvPr>
          <p:cNvSpPr/>
          <p:nvPr/>
        </p:nvSpPr>
        <p:spPr>
          <a:xfrm>
            <a:off x="394607" y="541528"/>
            <a:ext cx="9504520" cy="707886"/>
          </a:xfrm>
          <a:prstGeom prst="rect">
            <a:avLst/>
          </a:prstGeom>
        </p:spPr>
        <p:txBody>
          <a:bodyPr wrap="square">
            <a:spAutoFit/>
          </a:bodyPr>
          <a:lstStyle/>
          <a:p>
            <a:r>
              <a:rPr lang="en-US" sz="40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THE HISTORY OF THE COMPANY</a:t>
            </a:r>
          </a:p>
        </p:txBody>
      </p:sp>
      <p:grpSp>
        <p:nvGrpSpPr>
          <p:cNvPr id="86" name="Группа 85">
            <a:extLst>
              <a:ext uri="{FF2B5EF4-FFF2-40B4-BE49-F238E27FC236}">
                <a16:creationId xmlns="" xmlns:a16="http://schemas.microsoft.com/office/drawing/2014/main" id="{A1C2F379-2BDF-43BD-89AE-410E4D91C59B}"/>
              </a:ext>
            </a:extLst>
          </p:cNvPr>
          <p:cNvGrpSpPr/>
          <p:nvPr/>
        </p:nvGrpSpPr>
        <p:grpSpPr>
          <a:xfrm>
            <a:off x="480927" y="1972424"/>
            <a:ext cx="3998644" cy="92756"/>
            <a:chOff x="646408" y="2223853"/>
            <a:chExt cx="4665939" cy="92756"/>
          </a:xfrm>
        </p:grpSpPr>
        <p:cxnSp>
          <p:nvCxnSpPr>
            <p:cNvPr id="3" name="Прямая соединительная линия 2">
              <a:extLst>
                <a:ext uri="{FF2B5EF4-FFF2-40B4-BE49-F238E27FC236}">
                  <a16:creationId xmlns="" xmlns:a16="http://schemas.microsoft.com/office/drawing/2014/main" id="{3D018D16-E66F-4EB1-8612-22CD538D6137}"/>
                </a:ext>
              </a:extLst>
            </p:cNvPr>
            <p:cNvCxnSpPr>
              <a:cxnSpLocks/>
            </p:cNvCxnSpPr>
            <p:nvPr/>
          </p:nvCxnSpPr>
          <p:spPr>
            <a:xfrm>
              <a:off x="658813" y="2270231"/>
              <a:ext cx="4653534" cy="0"/>
            </a:xfrm>
            <a:prstGeom prst="line">
              <a:avLst/>
            </a:prstGeom>
            <a:ln w="12700">
              <a:solidFill>
                <a:srgbClr val="767575"/>
              </a:solidFill>
              <a:tailEnd type="none"/>
            </a:ln>
          </p:spPr>
          <p:style>
            <a:lnRef idx="1">
              <a:schemeClr val="accent1"/>
            </a:lnRef>
            <a:fillRef idx="0">
              <a:schemeClr val="accent1"/>
            </a:fillRef>
            <a:effectRef idx="0">
              <a:schemeClr val="accent1"/>
            </a:effectRef>
            <a:fontRef idx="minor">
              <a:schemeClr val="tx1"/>
            </a:fontRef>
          </p:style>
        </p:cxnSp>
        <p:sp>
          <p:nvSpPr>
            <p:cNvPr id="6" name="Овал 5">
              <a:extLst>
                <a:ext uri="{FF2B5EF4-FFF2-40B4-BE49-F238E27FC236}">
                  <a16:creationId xmlns="" xmlns:a16="http://schemas.microsoft.com/office/drawing/2014/main" id="{BEA88006-9021-4221-9A9C-BB46A2D3FA05}"/>
                </a:ext>
              </a:extLst>
            </p:cNvPr>
            <p:cNvSpPr/>
            <p:nvPr/>
          </p:nvSpPr>
          <p:spPr>
            <a:xfrm>
              <a:off x="646408" y="2223853"/>
              <a:ext cx="92756" cy="92756"/>
            </a:xfrm>
            <a:prstGeom prst="ellipse">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grpSp>
      <p:sp>
        <p:nvSpPr>
          <p:cNvPr id="108" name="TextBox 107">
            <a:extLst>
              <a:ext uri="{FF2B5EF4-FFF2-40B4-BE49-F238E27FC236}">
                <a16:creationId xmlns="" xmlns:a16="http://schemas.microsoft.com/office/drawing/2014/main" id="{C479D350-4F55-4B68-BC63-23FA270D2C31}"/>
              </a:ext>
            </a:extLst>
          </p:cNvPr>
          <p:cNvSpPr txBox="1"/>
          <p:nvPr/>
        </p:nvSpPr>
        <p:spPr>
          <a:xfrm>
            <a:off x="412067" y="1577426"/>
            <a:ext cx="783628" cy="461665"/>
          </a:xfrm>
          <a:prstGeom prst="rect">
            <a:avLst/>
          </a:prstGeom>
          <a:noFill/>
        </p:spPr>
        <p:txBody>
          <a:bodyPr wrap="square" rtlCol="0">
            <a:spAutoFit/>
          </a:bodyPr>
          <a:lstStyle/>
          <a:p>
            <a:r>
              <a:rPr lang="en-US" sz="2400" dirty="0">
                <a:solidFill>
                  <a:srgbClr val="434242"/>
                </a:solidFill>
                <a:latin typeface="Arial Black" panose="020B0A04020102020204" pitchFamily="34" charset="0"/>
              </a:rPr>
              <a:t>01</a:t>
            </a:r>
            <a:endParaRPr lang="ru-RU" sz="2400" dirty="0">
              <a:solidFill>
                <a:srgbClr val="434242"/>
              </a:solidFill>
              <a:latin typeface="Arial Black" panose="020B0A04020102020204" pitchFamily="34" charset="0"/>
            </a:endParaRPr>
          </a:p>
        </p:txBody>
      </p:sp>
      <p:sp>
        <p:nvSpPr>
          <p:cNvPr id="116" name="Прямоугольник 115">
            <a:extLst>
              <a:ext uri="{FF2B5EF4-FFF2-40B4-BE49-F238E27FC236}">
                <a16:creationId xmlns="" xmlns:a16="http://schemas.microsoft.com/office/drawing/2014/main" id="{27CC73C5-DEE7-4EC1-9A11-11DDBD9BEB94}"/>
              </a:ext>
            </a:extLst>
          </p:cNvPr>
          <p:cNvSpPr/>
          <p:nvPr/>
        </p:nvSpPr>
        <p:spPr>
          <a:xfrm>
            <a:off x="939601" y="1638981"/>
            <a:ext cx="1797415" cy="338554"/>
          </a:xfrm>
          <a:prstGeom prst="rect">
            <a:avLst/>
          </a:prstGeom>
        </p:spPr>
        <p:txBody>
          <a:bodyPr wrap="none">
            <a:spAutoFit/>
          </a:bodyPr>
          <a:lstStyle/>
          <a:p>
            <a:r>
              <a:rPr lang="en-US" sz="1600" dirty="0">
                <a:solidFill>
                  <a:srgbClr val="0097DD"/>
                </a:solidFill>
                <a:latin typeface="Arial Black" panose="020B0A04020102020204" pitchFamily="34" charset="0"/>
              </a:rPr>
              <a:t>February 2006</a:t>
            </a:r>
            <a:endParaRPr lang="ru-RU" sz="1600" dirty="0">
              <a:solidFill>
                <a:srgbClr val="0097DD"/>
              </a:solidFill>
              <a:latin typeface="Arial Black" panose="020B0A04020102020204" pitchFamily="34" charset="0"/>
            </a:endParaRPr>
          </a:p>
        </p:txBody>
      </p:sp>
      <p:sp>
        <p:nvSpPr>
          <p:cNvPr id="117" name="Прямоугольник 116">
            <a:extLst>
              <a:ext uri="{FF2B5EF4-FFF2-40B4-BE49-F238E27FC236}">
                <a16:creationId xmlns="" xmlns:a16="http://schemas.microsoft.com/office/drawing/2014/main" id="{A995149A-3F47-4AB6-A332-9B07D266B76E}"/>
              </a:ext>
            </a:extLst>
          </p:cNvPr>
          <p:cNvSpPr/>
          <p:nvPr/>
        </p:nvSpPr>
        <p:spPr>
          <a:xfrm>
            <a:off x="412067" y="2078520"/>
            <a:ext cx="4067504" cy="954107"/>
          </a:xfrm>
          <a:prstGeom prst="rect">
            <a:avLst/>
          </a:prstGeom>
        </p:spPr>
        <p:txBody>
          <a:bodyPr wrap="square">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Located at the linoleum production base of </a:t>
            </a:r>
            <a:r>
              <a:rPr lang="en-US" sz="1400" dirty="0" err="1">
                <a:solidFill>
                  <a:schemeClr val="tx1">
                    <a:lumMod val="75000"/>
                    <a:lumOff val="25000"/>
                  </a:schemeClr>
                </a:solidFill>
                <a:latin typeface="Arial" panose="020B0604020202020204" pitchFamily="34" charset="0"/>
                <a:cs typeface="Arial" panose="020B0604020202020204" pitchFamily="34" charset="0"/>
              </a:rPr>
              <a:t>Khimvolokno</a:t>
            </a:r>
            <a:r>
              <a:rPr lang="en-US" sz="1400" dirty="0">
                <a:solidFill>
                  <a:schemeClr val="tx1">
                    <a:lumMod val="75000"/>
                    <a:lumOff val="25000"/>
                  </a:schemeClr>
                </a:solidFill>
                <a:latin typeface="Arial" panose="020B0604020202020204" pitchFamily="34" charset="0"/>
                <a:cs typeface="Arial" panose="020B0604020202020204" pitchFamily="34" charset="0"/>
              </a:rPr>
              <a:t> OAO, </a:t>
            </a:r>
            <a:r>
              <a:rPr lang="en-US" sz="1400" dirty="0" err="1">
                <a:solidFill>
                  <a:schemeClr val="tx1">
                    <a:lumMod val="75000"/>
                    <a:lumOff val="25000"/>
                  </a:schemeClr>
                </a:solidFill>
                <a:latin typeface="Arial" panose="020B0604020202020204" pitchFamily="34" charset="0"/>
                <a:cs typeface="Arial" panose="020B0604020202020204" pitchFamily="34" charset="0"/>
              </a:rPr>
              <a:t>Shchekinsky</a:t>
            </a:r>
            <a:r>
              <a:rPr lang="en-US" sz="1400" dirty="0">
                <a:solidFill>
                  <a:schemeClr val="tx1">
                    <a:lumMod val="75000"/>
                    <a:lumOff val="25000"/>
                  </a:schemeClr>
                </a:solidFill>
                <a:latin typeface="Arial" panose="020B0604020202020204" pitchFamily="34" charset="0"/>
                <a:cs typeface="Arial" panose="020B0604020202020204" pitchFamily="34" charset="0"/>
              </a:rPr>
              <a:t> Linoleum OAO was founded to deal in the manufacture and sale of residential-grade linoleum.</a:t>
            </a:r>
          </a:p>
        </p:txBody>
      </p:sp>
      <p:grpSp>
        <p:nvGrpSpPr>
          <p:cNvPr id="119" name="Группа 118">
            <a:extLst>
              <a:ext uri="{FF2B5EF4-FFF2-40B4-BE49-F238E27FC236}">
                <a16:creationId xmlns="" xmlns:a16="http://schemas.microsoft.com/office/drawing/2014/main" id="{519EF079-A8E8-4D1A-A72D-9B13332C204C}"/>
              </a:ext>
            </a:extLst>
          </p:cNvPr>
          <p:cNvGrpSpPr/>
          <p:nvPr/>
        </p:nvGrpSpPr>
        <p:grpSpPr>
          <a:xfrm>
            <a:off x="480927" y="3664247"/>
            <a:ext cx="3998644" cy="92756"/>
            <a:chOff x="646408" y="2223853"/>
            <a:chExt cx="4665939" cy="92756"/>
          </a:xfrm>
        </p:grpSpPr>
        <p:cxnSp>
          <p:nvCxnSpPr>
            <p:cNvPr id="130" name="Прямая соединительная линия 129">
              <a:extLst>
                <a:ext uri="{FF2B5EF4-FFF2-40B4-BE49-F238E27FC236}">
                  <a16:creationId xmlns="" xmlns:a16="http://schemas.microsoft.com/office/drawing/2014/main" id="{C86D7861-7D9F-4E3A-B9B3-1EEBF554A246}"/>
                </a:ext>
              </a:extLst>
            </p:cNvPr>
            <p:cNvCxnSpPr>
              <a:cxnSpLocks/>
            </p:cNvCxnSpPr>
            <p:nvPr/>
          </p:nvCxnSpPr>
          <p:spPr>
            <a:xfrm>
              <a:off x="658813" y="2270231"/>
              <a:ext cx="4653534" cy="0"/>
            </a:xfrm>
            <a:prstGeom prst="line">
              <a:avLst/>
            </a:prstGeom>
            <a:ln w="12700">
              <a:solidFill>
                <a:srgbClr val="767575"/>
              </a:solidFill>
              <a:tailEnd type="none"/>
            </a:ln>
          </p:spPr>
          <p:style>
            <a:lnRef idx="1">
              <a:schemeClr val="accent1"/>
            </a:lnRef>
            <a:fillRef idx="0">
              <a:schemeClr val="accent1"/>
            </a:fillRef>
            <a:effectRef idx="0">
              <a:schemeClr val="accent1"/>
            </a:effectRef>
            <a:fontRef idx="minor">
              <a:schemeClr val="tx1"/>
            </a:fontRef>
          </p:style>
        </p:cxnSp>
        <p:sp>
          <p:nvSpPr>
            <p:cNvPr id="131" name="Овал 130">
              <a:extLst>
                <a:ext uri="{FF2B5EF4-FFF2-40B4-BE49-F238E27FC236}">
                  <a16:creationId xmlns="" xmlns:a16="http://schemas.microsoft.com/office/drawing/2014/main" id="{C49F302B-37B5-4797-B1D6-EAB81BB7FA2D}"/>
                </a:ext>
              </a:extLst>
            </p:cNvPr>
            <p:cNvSpPr/>
            <p:nvPr/>
          </p:nvSpPr>
          <p:spPr>
            <a:xfrm>
              <a:off x="646408" y="2223853"/>
              <a:ext cx="92756" cy="92756"/>
            </a:xfrm>
            <a:prstGeom prst="ellipse">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grpSp>
      <p:sp>
        <p:nvSpPr>
          <p:cNvPr id="127" name="TextBox 126">
            <a:extLst>
              <a:ext uri="{FF2B5EF4-FFF2-40B4-BE49-F238E27FC236}">
                <a16:creationId xmlns="" xmlns:a16="http://schemas.microsoft.com/office/drawing/2014/main" id="{759ED6C3-3C63-4F29-B54C-FD9925A2CE40}"/>
              </a:ext>
            </a:extLst>
          </p:cNvPr>
          <p:cNvSpPr txBox="1"/>
          <p:nvPr/>
        </p:nvSpPr>
        <p:spPr>
          <a:xfrm>
            <a:off x="412067" y="3269249"/>
            <a:ext cx="783628" cy="461665"/>
          </a:xfrm>
          <a:prstGeom prst="rect">
            <a:avLst/>
          </a:prstGeom>
          <a:noFill/>
        </p:spPr>
        <p:txBody>
          <a:bodyPr wrap="square" rtlCol="0">
            <a:spAutoFit/>
          </a:bodyPr>
          <a:lstStyle/>
          <a:p>
            <a:r>
              <a:rPr lang="en-US" sz="2400" dirty="0">
                <a:solidFill>
                  <a:srgbClr val="434242"/>
                </a:solidFill>
                <a:latin typeface="Arial Black" panose="020B0A04020102020204" pitchFamily="34" charset="0"/>
              </a:rPr>
              <a:t>0</a:t>
            </a:r>
            <a:r>
              <a:rPr lang="ru-RU" sz="2400" dirty="0">
                <a:solidFill>
                  <a:srgbClr val="434242"/>
                </a:solidFill>
                <a:latin typeface="Arial Black" panose="020B0A04020102020204" pitchFamily="34" charset="0"/>
              </a:rPr>
              <a:t>2</a:t>
            </a:r>
          </a:p>
        </p:txBody>
      </p:sp>
      <p:sp>
        <p:nvSpPr>
          <p:cNvPr id="128" name="Прямоугольник 127">
            <a:extLst>
              <a:ext uri="{FF2B5EF4-FFF2-40B4-BE49-F238E27FC236}">
                <a16:creationId xmlns="" xmlns:a16="http://schemas.microsoft.com/office/drawing/2014/main" id="{F1B2AB9C-CD0F-4637-B854-5B5ED28CF272}"/>
              </a:ext>
            </a:extLst>
          </p:cNvPr>
          <p:cNvSpPr/>
          <p:nvPr/>
        </p:nvSpPr>
        <p:spPr>
          <a:xfrm>
            <a:off x="939601" y="3330804"/>
            <a:ext cx="1327928" cy="338554"/>
          </a:xfrm>
          <a:prstGeom prst="rect">
            <a:avLst/>
          </a:prstGeom>
        </p:spPr>
        <p:txBody>
          <a:bodyPr wrap="none">
            <a:spAutoFit/>
          </a:bodyPr>
          <a:lstStyle/>
          <a:p>
            <a:r>
              <a:rPr lang="en-US" sz="1600" dirty="0">
                <a:solidFill>
                  <a:srgbClr val="0097DD"/>
                </a:solidFill>
                <a:latin typeface="Arial Black" panose="020B0A04020102020204" pitchFamily="34" charset="0"/>
              </a:rPr>
              <a:t>April 2007</a:t>
            </a:r>
          </a:p>
        </p:txBody>
      </p:sp>
      <p:sp>
        <p:nvSpPr>
          <p:cNvPr id="129" name="Прямоугольник 128">
            <a:extLst>
              <a:ext uri="{FF2B5EF4-FFF2-40B4-BE49-F238E27FC236}">
                <a16:creationId xmlns="" xmlns:a16="http://schemas.microsoft.com/office/drawing/2014/main" id="{B51A8C59-DE6D-462D-8AF5-4B3FDF0DD0A6}"/>
              </a:ext>
            </a:extLst>
          </p:cNvPr>
          <p:cNvSpPr/>
          <p:nvPr/>
        </p:nvSpPr>
        <p:spPr>
          <a:xfrm>
            <a:off x="412067" y="3770343"/>
            <a:ext cx="4067504" cy="307777"/>
          </a:xfrm>
          <a:prstGeom prst="rect">
            <a:avLst/>
          </a:prstGeom>
        </p:spPr>
        <p:txBody>
          <a:bodyPr wrap="square">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Release of GOST 18180-80-compliant linoleum.</a:t>
            </a:r>
          </a:p>
        </p:txBody>
      </p:sp>
      <p:grpSp>
        <p:nvGrpSpPr>
          <p:cNvPr id="133" name="Группа 132">
            <a:extLst>
              <a:ext uri="{FF2B5EF4-FFF2-40B4-BE49-F238E27FC236}">
                <a16:creationId xmlns="" xmlns:a16="http://schemas.microsoft.com/office/drawing/2014/main" id="{74B6067C-35BB-43D1-B7F8-9E9E7FF660CE}"/>
              </a:ext>
            </a:extLst>
          </p:cNvPr>
          <p:cNvGrpSpPr/>
          <p:nvPr/>
        </p:nvGrpSpPr>
        <p:grpSpPr>
          <a:xfrm>
            <a:off x="480927" y="5218956"/>
            <a:ext cx="3998644" cy="92756"/>
            <a:chOff x="646408" y="2223853"/>
            <a:chExt cx="4665939" cy="92756"/>
          </a:xfrm>
        </p:grpSpPr>
        <p:cxnSp>
          <p:nvCxnSpPr>
            <p:cNvPr id="137" name="Прямая соединительная линия 136">
              <a:extLst>
                <a:ext uri="{FF2B5EF4-FFF2-40B4-BE49-F238E27FC236}">
                  <a16:creationId xmlns="" xmlns:a16="http://schemas.microsoft.com/office/drawing/2014/main" id="{88D066DC-B0E0-4A98-B578-38D284406DC9}"/>
                </a:ext>
              </a:extLst>
            </p:cNvPr>
            <p:cNvCxnSpPr>
              <a:cxnSpLocks/>
            </p:cNvCxnSpPr>
            <p:nvPr/>
          </p:nvCxnSpPr>
          <p:spPr>
            <a:xfrm>
              <a:off x="658813" y="2270231"/>
              <a:ext cx="4653534" cy="0"/>
            </a:xfrm>
            <a:prstGeom prst="line">
              <a:avLst/>
            </a:prstGeom>
            <a:ln w="12700">
              <a:solidFill>
                <a:srgbClr val="767575"/>
              </a:solidFill>
              <a:tailEnd type="none"/>
            </a:ln>
          </p:spPr>
          <p:style>
            <a:lnRef idx="1">
              <a:schemeClr val="accent1"/>
            </a:lnRef>
            <a:fillRef idx="0">
              <a:schemeClr val="accent1"/>
            </a:fillRef>
            <a:effectRef idx="0">
              <a:schemeClr val="accent1"/>
            </a:effectRef>
            <a:fontRef idx="minor">
              <a:schemeClr val="tx1"/>
            </a:fontRef>
          </p:style>
        </p:cxnSp>
        <p:sp>
          <p:nvSpPr>
            <p:cNvPr id="138" name="Овал 137">
              <a:extLst>
                <a:ext uri="{FF2B5EF4-FFF2-40B4-BE49-F238E27FC236}">
                  <a16:creationId xmlns="" xmlns:a16="http://schemas.microsoft.com/office/drawing/2014/main" id="{B389C94A-CE18-4493-9E76-E1D26E99AC69}"/>
                </a:ext>
              </a:extLst>
            </p:cNvPr>
            <p:cNvSpPr/>
            <p:nvPr/>
          </p:nvSpPr>
          <p:spPr>
            <a:xfrm>
              <a:off x="646408" y="2223853"/>
              <a:ext cx="92756" cy="92756"/>
            </a:xfrm>
            <a:prstGeom prst="ellipse">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grpSp>
      <p:sp>
        <p:nvSpPr>
          <p:cNvPr id="134" name="TextBox 133">
            <a:extLst>
              <a:ext uri="{FF2B5EF4-FFF2-40B4-BE49-F238E27FC236}">
                <a16:creationId xmlns="" xmlns:a16="http://schemas.microsoft.com/office/drawing/2014/main" id="{B9729BC8-CAC1-40E4-848D-9C890C170A07}"/>
              </a:ext>
            </a:extLst>
          </p:cNvPr>
          <p:cNvSpPr txBox="1"/>
          <p:nvPr/>
        </p:nvSpPr>
        <p:spPr>
          <a:xfrm>
            <a:off x="412067" y="4823958"/>
            <a:ext cx="783628" cy="461665"/>
          </a:xfrm>
          <a:prstGeom prst="rect">
            <a:avLst/>
          </a:prstGeom>
          <a:noFill/>
        </p:spPr>
        <p:txBody>
          <a:bodyPr wrap="square" rtlCol="0">
            <a:spAutoFit/>
          </a:bodyPr>
          <a:lstStyle/>
          <a:p>
            <a:r>
              <a:rPr lang="en-US" sz="2400" dirty="0">
                <a:solidFill>
                  <a:srgbClr val="434242"/>
                </a:solidFill>
                <a:latin typeface="Arial Black" panose="020B0A04020102020204" pitchFamily="34" charset="0"/>
              </a:rPr>
              <a:t>0</a:t>
            </a:r>
            <a:r>
              <a:rPr lang="ru-RU" sz="2400" dirty="0">
                <a:solidFill>
                  <a:srgbClr val="434242"/>
                </a:solidFill>
                <a:latin typeface="Arial Black" panose="020B0A04020102020204" pitchFamily="34" charset="0"/>
              </a:rPr>
              <a:t>3</a:t>
            </a:r>
          </a:p>
        </p:txBody>
      </p:sp>
      <p:sp>
        <p:nvSpPr>
          <p:cNvPr id="135" name="Прямоугольник 134">
            <a:extLst>
              <a:ext uri="{FF2B5EF4-FFF2-40B4-BE49-F238E27FC236}">
                <a16:creationId xmlns="" xmlns:a16="http://schemas.microsoft.com/office/drawing/2014/main" id="{16A40063-9B38-4163-AFA4-63DA241F3E86}"/>
              </a:ext>
            </a:extLst>
          </p:cNvPr>
          <p:cNvSpPr/>
          <p:nvPr/>
        </p:nvSpPr>
        <p:spPr>
          <a:xfrm>
            <a:off x="939601" y="4885513"/>
            <a:ext cx="1338315" cy="338554"/>
          </a:xfrm>
          <a:prstGeom prst="rect">
            <a:avLst/>
          </a:prstGeom>
        </p:spPr>
        <p:txBody>
          <a:bodyPr wrap="none">
            <a:spAutoFit/>
          </a:bodyPr>
          <a:lstStyle/>
          <a:p>
            <a:r>
              <a:rPr lang="en-US" sz="1600" dirty="0">
                <a:solidFill>
                  <a:srgbClr val="0097DD"/>
                </a:solidFill>
                <a:latin typeface="Arial Black" panose="020B0A04020102020204" pitchFamily="34" charset="0"/>
              </a:rPr>
              <a:t>June 2008</a:t>
            </a:r>
          </a:p>
        </p:txBody>
      </p:sp>
      <p:sp>
        <p:nvSpPr>
          <p:cNvPr id="136" name="Прямоугольник 135">
            <a:extLst>
              <a:ext uri="{FF2B5EF4-FFF2-40B4-BE49-F238E27FC236}">
                <a16:creationId xmlns="" xmlns:a16="http://schemas.microsoft.com/office/drawing/2014/main" id="{7AE432E7-3432-4167-969F-D55746FF05A7}"/>
              </a:ext>
            </a:extLst>
          </p:cNvPr>
          <p:cNvSpPr/>
          <p:nvPr/>
        </p:nvSpPr>
        <p:spPr>
          <a:xfrm>
            <a:off x="412067" y="5325052"/>
            <a:ext cx="4067504" cy="738664"/>
          </a:xfrm>
          <a:prstGeom prst="rect">
            <a:avLst/>
          </a:prstGeom>
        </p:spPr>
        <p:txBody>
          <a:bodyPr wrap="square">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Participation in the Low-rise Construction, Progressive Construction Technologies and Materials exhibition in the Tula kremlin, Tula.</a:t>
            </a:r>
          </a:p>
        </p:txBody>
      </p:sp>
      <p:grpSp>
        <p:nvGrpSpPr>
          <p:cNvPr id="109" name="Группа 108">
            <a:extLst>
              <a:ext uri="{FF2B5EF4-FFF2-40B4-BE49-F238E27FC236}">
                <a16:creationId xmlns="" xmlns:a16="http://schemas.microsoft.com/office/drawing/2014/main" id="{6CB9AAC6-5EB9-496E-8021-17D1558EC62A}"/>
              </a:ext>
            </a:extLst>
          </p:cNvPr>
          <p:cNvGrpSpPr/>
          <p:nvPr/>
        </p:nvGrpSpPr>
        <p:grpSpPr>
          <a:xfrm>
            <a:off x="5831623" y="3153604"/>
            <a:ext cx="4067504" cy="1455201"/>
            <a:chOff x="1533528" y="5140340"/>
            <a:chExt cx="4067504" cy="1455201"/>
          </a:xfrm>
        </p:grpSpPr>
        <p:grpSp>
          <p:nvGrpSpPr>
            <p:cNvPr id="110" name="Группа 109">
              <a:extLst>
                <a:ext uri="{FF2B5EF4-FFF2-40B4-BE49-F238E27FC236}">
                  <a16:creationId xmlns="" xmlns:a16="http://schemas.microsoft.com/office/drawing/2014/main" id="{791C4024-C01C-4BAE-93F8-707C24774619}"/>
                </a:ext>
              </a:extLst>
            </p:cNvPr>
            <p:cNvGrpSpPr/>
            <p:nvPr/>
          </p:nvGrpSpPr>
          <p:grpSpPr>
            <a:xfrm>
              <a:off x="1602388" y="5535338"/>
              <a:ext cx="3998644" cy="92756"/>
              <a:chOff x="646408" y="2223853"/>
              <a:chExt cx="4665939" cy="92756"/>
            </a:xfrm>
          </p:grpSpPr>
          <p:cxnSp>
            <p:nvCxnSpPr>
              <p:cNvPr id="114" name="Прямая соединительная линия 113">
                <a:extLst>
                  <a:ext uri="{FF2B5EF4-FFF2-40B4-BE49-F238E27FC236}">
                    <a16:creationId xmlns="" xmlns:a16="http://schemas.microsoft.com/office/drawing/2014/main" id="{437EE4D6-3AAC-4A12-83F0-278DC129E3B9}"/>
                  </a:ext>
                </a:extLst>
              </p:cNvPr>
              <p:cNvCxnSpPr>
                <a:cxnSpLocks/>
              </p:cNvCxnSpPr>
              <p:nvPr/>
            </p:nvCxnSpPr>
            <p:spPr>
              <a:xfrm>
                <a:off x="658813" y="2270231"/>
                <a:ext cx="4653534" cy="0"/>
              </a:xfrm>
              <a:prstGeom prst="line">
                <a:avLst/>
              </a:prstGeom>
              <a:ln w="12700">
                <a:solidFill>
                  <a:srgbClr val="767575"/>
                </a:solidFill>
                <a:tailEnd type="none"/>
              </a:ln>
            </p:spPr>
            <p:style>
              <a:lnRef idx="1">
                <a:schemeClr val="accent1"/>
              </a:lnRef>
              <a:fillRef idx="0">
                <a:schemeClr val="accent1"/>
              </a:fillRef>
              <a:effectRef idx="0">
                <a:schemeClr val="accent1"/>
              </a:effectRef>
              <a:fontRef idx="minor">
                <a:schemeClr val="tx1"/>
              </a:fontRef>
            </p:style>
          </p:cxnSp>
          <p:sp>
            <p:nvSpPr>
              <p:cNvPr id="115" name="Овал 114">
                <a:extLst>
                  <a:ext uri="{FF2B5EF4-FFF2-40B4-BE49-F238E27FC236}">
                    <a16:creationId xmlns="" xmlns:a16="http://schemas.microsoft.com/office/drawing/2014/main" id="{2420A263-3824-4240-91A8-196864DFF23B}"/>
                  </a:ext>
                </a:extLst>
              </p:cNvPr>
              <p:cNvSpPr/>
              <p:nvPr/>
            </p:nvSpPr>
            <p:spPr>
              <a:xfrm>
                <a:off x="646408" y="2223853"/>
                <a:ext cx="92756" cy="92756"/>
              </a:xfrm>
              <a:prstGeom prst="ellipse">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grpSp>
        <p:sp>
          <p:nvSpPr>
            <p:cNvPr id="111" name="TextBox 110">
              <a:extLst>
                <a:ext uri="{FF2B5EF4-FFF2-40B4-BE49-F238E27FC236}">
                  <a16:creationId xmlns="" xmlns:a16="http://schemas.microsoft.com/office/drawing/2014/main" id="{97F4D086-1511-472C-891D-0AD308FDE855}"/>
                </a:ext>
              </a:extLst>
            </p:cNvPr>
            <p:cNvSpPr txBox="1"/>
            <p:nvPr/>
          </p:nvSpPr>
          <p:spPr>
            <a:xfrm>
              <a:off x="1533528" y="5140340"/>
              <a:ext cx="783628" cy="461665"/>
            </a:xfrm>
            <a:prstGeom prst="rect">
              <a:avLst/>
            </a:prstGeom>
            <a:noFill/>
          </p:spPr>
          <p:txBody>
            <a:bodyPr wrap="square" rtlCol="0">
              <a:spAutoFit/>
            </a:bodyPr>
            <a:lstStyle/>
            <a:p>
              <a:r>
                <a:rPr lang="ru-RU" sz="2400" dirty="0">
                  <a:solidFill>
                    <a:srgbClr val="434242"/>
                  </a:solidFill>
                  <a:latin typeface="Arial Black" panose="020B0A04020102020204" pitchFamily="34" charset="0"/>
                </a:rPr>
                <a:t>10</a:t>
              </a:r>
            </a:p>
          </p:txBody>
        </p:sp>
        <p:sp>
          <p:nvSpPr>
            <p:cNvPr id="112" name="Прямоугольник 111">
              <a:extLst>
                <a:ext uri="{FF2B5EF4-FFF2-40B4-BE49-F238E27FC236}">
                  <a16:creationId xmlns="" xmlns:a16="http://schemas.microsoft.com/office/drawing/2014/main" id="{452D2A26-D1E1-4207-8749-93791B973E83}"/>
                </a:ext>
              </a:extLst>
            </p:cNvPr>
            <p:cNvSpPr/>
            <p:nvPr/>
          </p:nvSpPr>
          <p:spPr>
            <a:xfrm>
              <a:off x="2061062" y="5201895"/>
              <a:ext cx="1327928" cy="338554"/>
            </a:xfrm>
            <a:prstGeom prst="rect">
              <a:avLst/>
            </a:prstGeom>
          </p:spPr>
          <p:txBody>
            <a:bodyPr wrap="none">
              <a:spAutoFit/>
            </a:bodyPr>
            <a:lstStyle/>
            <a:p>
              <a:r>
                <a:rPr lang="en-US" sz="1600">
                  <a:solidFill>
                    <a:srgbClr val="0097DD"/>
                  </a:solidFill>
                  <a:latin typeface="Arial Black" panose="020B0A04020102020204" pitchFamily="34" charset="0"/>
                </a:rPr>
                <a:t>April 2015</a:t>
              </a:r>
              <a:endParaRPr lang="en-US" sz="1600" dirty="0">
                <a:solidFill>
                  <a:srgbClr val="0097DD"/>
                </a:solidFill>
                <a:latin typeface="Arial Black" panose="020B0A04020102020204" pitchFamily="34" charset="0"/>
              </a:endParaRPr>
            </a:p>
          </p:txBody>
        </p:sp>
        <p:sp>
          <p:nvSpPr>
            <p:cNvPr id="113" name="Прямоугольник 112">
              <a:extLst>
                <a:ext uri="{FF2B5EF4-FFF2-40B4-BE49-F238E27FC236}">
                  <a16:creationId xmlns="" xmlns:a16="http://schemas.microsoft.com/office/drawing/2014/main" id="{772ABC9B-74FE-47E9-884C-91DCC736250B}"/>
                </a:ext>
              </a:extLst>
            </p:cNvPr>
            <p:cNvSpPr/>
            <p:nvPr/>
          </p:nvSpPr>
          <p:spPr>
            <a:xfrm>
              <a:off x="1533528" y="5641434"/>
              <a:ext cx="4067504" cy="954107"/>
            </a:xfrm>
            <a:prstGeom prst="rect">
              <a:avLst/>
            </a:prstGeom>
          </p:spPr>
          <p:txBody>
            <a:bodyPr wrap="square">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Participation in the BATIMAT RUSSIA 2015 international construction and interior design exhibition at the Crocus Expo international exhibition center in Moscow.</a:t>
              </a:r>
            </a:p>
          </p:txBody>
        </p:sp>
      </p:grpSp>
      <p:grpSp>
        <p:nvGrpSpPr>
          <p:cNvPr id="118" name="Группа 117">
            <a:extLst>
              <a:ext uri="{FF2B5EF4-FFF2-40B4-BE49-F238E27FC236}">
                <a16:creationId xmlns="" xmlns:a16="http://schemas.microsoft.com/office/drawing/2014/main" id="{C638FE7C-FB2A-4F6A-A4BD-29AEB8D22C4F}"/>
              </a:ext>
            </a:extLst>
          </p:cNvPr>
          <p:cNvGrpSpPr/>
          <p:nvPr/>
        </p:nvGrpSpPr>
        <p:grpSpPr>
          <a:xfrm>
            <a:off x="5911114" y="4759322"/>
            <a:ext cx="4067504" cy="808871"/>
            <a:chOff x="5831623" y="3093092"/>
            <a:chExt cx="4067504" cy="808871"/>
          </a:xfrm>
        </p:grpSpPr>
        <p:grpSp>
          <p:nvGrpSpPr>
            <p:cNvPr id="120" name="Группа 119">
              <a:extLst>
                <a:ext uri="{FF2B5EF4-FFF2-40B4-BE49-F238E27FC236}">
                  <a16:creationId xmlns="" xmlns:a16="http://schemas.microsoft.com/office/drawing/2014/main" id="{37D3EC81-EA1B-4B0D-88AD-6E9B5FC8DDDC}"/>
                </a:ext>
              </a:extLst>
            </p:cNvPr>
            <p:cNvGrpSpPr/>
            <p:nvPr/>
          </p:nvGrpSpPr>
          <p:grpSpPr>
            <a:xfrm>
              <a:off x="5900483" y="3488090"/>
              <a:ext cx="3998644" cy="92756"/>
              <a:chOff x="646408" y="2223853"/>
              <a:chExt cx="4665939" cy="92756"/>
            </a:xfrm>
          </p:grpSpPr>
          <p:cxnSp>
            <p:nvCxnSpPr>
              <p:cNvPr id="124" name="Прямая соединительная линия 123">
                <a:extLst>
                  <a:ext uri="{FF2B5EF4-FFF2-40B4-BE49-F238E27FC236}">
                    <a16:creationId xmlns="" xmlns:a16="http://schemas.microsoft.com/office/drawing/2014/main" id="{A033780B-E99C-48A4-8B1D-2B7E062C3C51}"/>
                  </a:ext>
                </a:extLst>
              </p:cNvPr>
              <p:cNvCxnSpPr>
                <a:cxnSpLocks/>
              </p:cNvCxnSpPr>
              <p:nvPr/>
            </p:nvCxnSpPr>
            <p:spPr>
              <a:xfrm>
                <a:off x="658813" y="2270231"/>
                <a:ext cx="4653534" cy="0"/>
              </a:xfrm>
              <a:prstGeom prst="line">
                <a:avLst/>
              </a:prstGeom>
              <a:ln w="12700">
                <a:solidFill>
                  <a:srgbClr val="767575"/>
                </a:solidFill>
                <a:tailEnd type="none"/>
              </a:ln>
            </p:spPr>
            <p:style>
              <a:lnRef idx="1">
                <a:schemeClr val="accent1"/>
              </a:lnRef>
              <a:fillRef idx="0">
                <a:schemeClr val="accent1"/>
              </a:fillRef>
              <a:effectRef idx="0">
                <a:schemeClr val="accent1"/>
              </a:effectRef>
              <a:fontRef idx="minor">
                <a:schemeClr val="tx1"/>
              </a:fontRef>
            </p:style>
          </p:cxnSp>
          <p:sp>
            <p:nvSpPr>
              <p:cNvPr id="125" name="Овал 124">
                <a:extLst>
                  <a:ext uri="{FF2B5EF4-FFF2-40B4-BE49-F238E27FC236}">
                    <a16:creationId xmlns="" xmlns:a16="http://schemas.microsoft.com/office/drawing/2014/main" id="{93B0D546-917E-4BE4-8FC6-5E2A1811D0D3}"/>
                  </a:ext>
                </a:extLst>
              </p:cNvPr>
              <p:cNvSpPr/>
              <p:nvPr/>
            </p:nvSpPr>
            <p:spPr>
              <a:xfrm>
                <a:off x="646408" y="2223853"/>
                <a:ext cx="92756" cy="92756"/>
              </a:xfrm>
              <a:prstGeom prst="ellipse">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grpSp>
        <p:sp>
          <p:nvSpPr>
            <p:cNvPr id="121" name="TextBox 120">
              <a:extLst>
                <a:ext uri="{FF2B5EF4-FFF2-40B4-BE49-F238E27FC236}">
                  <a16:creationId xmlns="" xmlns:a16="http://schemas.microsoft.com/office/drawing/2014/main" id="{2B7C33B7-D039-4316-AD9A-33554277E69E}"/>
                </a:ext>
              </a:extLst>
            </p:cNvPr>
            <p:cNvSpPr txBox="1"/>
            <p:nvPr/>
          </p:nvSpPr>
          <p:spPr>
            <a:xfrm>
              <a:off x="5831623" y="3093092"/>
              <a:ext cx="783628" cy="461665"/>
            </a:xfrm>
            <a:prstGeom prst="rect">
              <a:avLst/>
            </a:prstGeom>
            <a:noFill/>
          </p:spPr>
          <p:txBody>
            <a:bodyPr wrap="square" rtlCol="0">
              <a:spAutoFit/>
            </a:bodyPr>
            <a:lstStyle/>
            <a:p>
              <a:r>
                <a:rPr lang="ru-RU" sz="2400" dirty="0">
                  <a:solidFill>
                    <a:srgbClr val="434242"/>
                  </a:solidFill>
                  <a:latin typeface="Arial Black" panose="020B0A04020102020204" pitchFamily="34" charset="0"/>
                </a:rPr>
                <a:t>12</a:t>
              </a:r>
            </a:p>
          </p:txBody>
        </p:sp>
        <p:sp>
          <p:nvSpPr>
            <p:cNvPr id="122" name="Прямоугольник 121">
              <a:extLst>
                <a:ext uri="{FF2B5EF4-FFF2-40B4-BE49-F238E27FC236}">
                  <a16:creationId xmlns="" xmlns:a16="http://schemas.microsoft.com/office/drawing/2014/main" id="{1292502E-0378-4BA9-8A85-433FD535667B}"/>
                </a:ext>
              </a:extLst>
            </p:cNvPr>
            <p:cNvSpPr/>
            <p:nvPr/>
          </p:nvSpPr>
          <p:spPr>
            <a:xfrm>
              <a:off x="6359157" y="3154647"/>
              <a:ext cx="1476173" cy="338554"/>
            </a:xfrm>
            <a:prstGeom prst="rect">
              <a:avLst/>
            </a:prstGeom>
          </p:spPr>
          <p:txBody>
            <a:bodyPr wrap="none">
              <a:spAutoFit/>
            </a:bodyPr>
            <a:lstStyle/>
            <a:p>
              <a:r>
                <a:rPr lang="en-US" sz="1600" dirty="0">
                  <a:solidFill>
                    <a:srgbClr val="0097DD"/>
                  </a:solidFill>
                  <a:latin typeface="Arial Black" panose="020B0A04020102020204" pitchFamily="34" charset="0"/>
                </a:rPr>
                <a:t> June</a:t>
              </a:r>
              <a:r>
                <a:rPr lang="ru-RU" sz="1600" dirty="0">
                  <a:solidFill>
                    <a:srgbClr val="0097DD"/>
                  </a:solidFill>
                  <a:latin typeface="Arial Black" panose="020B0A04020102020204" pitchFamily="34" charset="0"/>
                </a:rPr>
                <a:t> </a:t>
              </a:r>
              <a:r>
                <a:rPr lang="en-US" sz="1600" dirty="0">
                  <a:solidFill>
                    <a:srgbClr val="0097DD"/>
                  </a:solidFill>
                  <a:latin typeface="Arial Black" panose="020B0A04020102020204" pitchFamily="34" charset="0"/>
                </a:rPr>
                <a:t>2019 </a:t>
              </a:r>
            </a:p>
          </p:txBody>
        </p:sp>
        <p:sp>
          <p:nvSpPr>
            <p:cNvPr id="123" name="Прямоугольник 122">
              <a:extLst>
                <a:ext uri="{FF2B5EF4-FFF2-40B4-BE49-F238E27FC236}">
                  <a16:creationId xmlns="" xmlns:a16="http://schemas.microsoft.com/office/drawing/2014/main" id="{77CF26C0-3EDC-4F06-939F-BEAE358B38A2}"/>
                </a:ext>
              </a:extLst>
            </p:cNvPr>
            <p:cNvSpPr/>
            <p:nvPr/>
          </p:nvSpPr>
          <p:spPr>
            <a:xfrm>
              <a:off x="5831623" y="3594186"/>
              <a:ext cx="4067504" cy="307777"/>
            </a:xfrm>
            <a:prstGeom prst="rect">
              <a:avLst/>
            </a:prstGeom>
          </p:spPr>
          <p:txBody>
            <a:bodyPr wrap="square">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Golden quality mark </a:t>
              </a:r>
            </a:p>
          </p:txBody>
        </p:sp>
      </p:grpSp>
      <p:pic>
        <p:nvPicPr>
          <p:cNvPr id="126" name="Рисунок 125" descr="Znak Kachestva XXI bw">
            <a:extLst>
              <a:ext uri="{FF2B5EF4-FFF2-40B4-BE49-F238E27FC236}">
                <a16:creationId xmlns="" xmlns:a16="http://schemas.microsoft.com/office/drawing/2014/main" id="{E8CB9A1A-4E52-426C-818A-FCC0AA7B53F4}"/>
              </a:ext>
            </a:extLst>
          </p:cNvPr>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97507" y="5379012"/>
            <a:ext cx="502144" cy="502144"/>
          </a:xfrm>
          <a:prstGeom prst="rect">
            <a:avLst/>
          </a:prstGeom>
          <a:noFill/>
          <a:ln>
            <a:noFill/>
          </a:ln>
        </p:spPr>
      </p:pic>
      <p:grpSp>
        <p:nvGrpSpPr>
          <p:cNvPr id="132" name="Группа 131">
            <a:extLst>
              <a:ext uri="{FF2B5EF4-FFF2-40B4-BE49-F238E27FC236}">
                <a16:creationId xmlns="" xmlns:a16="http://schemas.microsoft.com/office/drawing/2014/main" id="{26B27275-8627-448E-9466-0BBBCEDC72C9}"/>
              </a:ext>
            </a:extLst>
          </p:cNvPr>
          <p:cNvGrpSpPr/>
          <p:nvPr/>
        </p:nvGrpSpPr>
        <p:grpSpPr>
          <a:xfrm>
            <a:off x="5831623" y="1368880"/>
            <a:ext cx="4067504" cy="1024314"/>
            <a:chOff x="5831623" y="3093092"/>
            <a:chExt cx="4067504" cy="1024314"/>
          </a:xfrm>
        </p:grpSpPr>
        <p:grpSp>
          <p:nvGrpSpPr>
            <p:cNvPr id="139" name="Группа 138">
              <a:extLst>
                <a:ext uri="{FF2B5EF4-FFF2-40B4-BE49-F238E27FC236}">
                  <a16:creationId xmlns="" xmlns:a16="http://schemas.microsoft.com/office/drawing/2014/main" id="{E8E77C3D-6A6C-4499-A6CD-9D7E12C94212}"/>
                </a:ext>
              </a:extLst>
            </p:cNvPr>
            <p:cNvGrpSpPr/>
            <p:nvPr/>
          </p:nvGrpSpPr>
          <p:grpSpPr>
            <a:xfrm>
              <a:off x="5900483" y="3488090"/>
              <a:ext cx="3998644" cy="92756"/>
              <a:chOff x="646408" y="2223853"/>
              <a:chExt cx="4665939" cy="92756"/>
            </a:xfrm>
          </p:grpSpPr>
          <p:cxnSp>
            <p:nvCxnSpPr>
              <p:cNvPr id="156" name="Прямая соединительная линия 155">
                <a:extLst>
                  <a:ext uri="{FF2B5EF4-FFF2-40B4-BE49-F238E27FC236}">
                    <a16:creationId xmlns="" xmlns:a16="http://schemas.microsoft.com/office/drawing/2014/main" id="{D4344EF8-DDC9-4795-AA3F-37FE5EFC609E}"/>
                  </a:ext>
                </a:extLst>
              </p:cNvPr>
              <p:cNvCxnSpPr>
                <a:cxnSpLocks/>
              </p:cNvCxnSpPr>
              <p:nvPr/>
            </p:nvCxnSpPr>
            <p:spPr>
              <a:xfrm>
                <a:off x="658813" y="2270231"/>
                <a:ext cx="4653534" cy="0"/>
              </a:xfrm>
              <a:prstGeom prst="line">
                <a:avLst/>
              </a:prstGeom>
              <a:ln w="12700">
                <a:solidFill>
                  <a:srgbClr val="767575"/>
                </a:solidFill>
                <a:tailEnd type="none"/>
              </a:ln>
            </p:spPr>
            <p:style>
              <a:lnRef idx="1">
                <a:schemeClr val="accent1"/>
              </a:lnRef>
              <a:fillRef idx="0">
                <a:schemeClr val="accent1"/>
              </a:fillRef>
              <a:effectRef idx="0">
                <a:schemeClr val="accent1"/>
              </a:effectRef>
              <a:fontRef idx="minor">
                <a:schemeClr val="tx1"/>
              </a:fontRef>
            </p:style>
          </p:cxnSp>
          <p:sp>
            <p:nvSpPr>
              <p:cNvPr id="157" name="Овал 156">
                <a:extLst>
                  <a:ext uri="{FF2B5EF4-FFF2-40B4-BE49-F238E27FC236}">
                    <a16:creationId xmlns="" xmlns:a16="http://schemas.microsoft.com/office/drawing/2014/main" id="{BFA841FC-AF43-4A26-8E79-7449AE33FE99}"/>
                  </a:ext>
                </a:extLst>
              </p:cNvPr>
              <p:cNvSpPr/>
              <p:nvPr/>
            </p:nvSpPr>
            <p:spPr>
              <a:xfrm>
                <a:off x="646408" y="2223853"/>
                <a:ext cx="92756" cy="92756"/>
              </a:xfrm>
              <a:prstGeom prst="ellipse">
                <a:avLst/>
              </a:prstGeom>
              <a:solidFill>
                <a:srgbClr val="76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grpSp>
        <p:sp>
          <p:nvSpPr>
            <p:cNvPr id="146" name="TextBox 145">
              <a:extLst>
                <a:ext uri="{FF2B5EF4-FFF2-40B4-BE49-F238E27FC236}">
                  <a16:creationId xmlns="" xmlns:a16="http://schemas.microsoft.com/office/drawing/2014/main" id="{70665B68-96B3-4181-AA35-3E38FE3B9A7B}"/>
                </a:ext>
              </a:extLst>
            </p:cNvPr>
            <p:cNvSpPr txBox="1"/>
            <p:nvPr/>
          </p:nvSpPr>
          <p:spPr>
            <a:xfrm>
              <a:off x="5831623" y="3093092"/>
              <a:ext cx="783628" cy="461665"/>
            </a:xfrm>
            <a:prstGeom prst="rect">
              <a:avLst/>
            </a:prstGeom>
            <a:noFill/>
          </p:spPr>
          <p:txBody>
            <a:bodyPr wrap="square" rtlCol="0">
              <a:spAutoFit/>
            </a:bodyPr>
            <a:lstStyle/>
            <a:p>
              <a:r>
                <a:rPr lang="ru-RU" sz="2400" dirty="0">
                  <a:solidFill>
                    <a:srgbClr val="434242"/>
                  </a:solidFill>
                  <a:latin typeface="Arial Black" panose="020B0A04020102020204" pitchFamily="34" charset="0"/>
                </a:rPr>
                <a:t>11</a:t>
              </a:r>
            </a:p>
          </p:txBody>
        </p:sp>
        <p:sp>
          <p:nvSpPr>
            <p:cNvPr id="153" name="Прямоугольник 152">
              <a:extLst>
                <a:ext uri="{FF2B5EF4-FFF2-40B4-BE49-F238E27FC236}">
                  <a16:creationId xmlns="" xmlns:a16="http://schemas.microsoft.com/office/drawing/2014/main" id="{4C62CCDA-DE2D-4D7C-A07F-4FAD4EDF0E7E}"/>
                </a:ext>
              </a:extLst>
            </p:cNvPr>
            <p:cNvSpPr/>
            <p:nvPr/>
          </p:nvSpPr>
          <p:spPr>
            <a:xfrm>
              <a:off x="6359157" y="3154647"/>
              <a:ext cx="1924438" cy="338554"/>
            </a:xfrm>
            <a:prstGeom prst="rect">
              <a:avLst/>
            </a:prstGeom>
          </p:spPr>
          <p:txBody>
            <a:bodyPr wrap="none">
              <a:spAutoFit/>
            </a:bodyPr>
            <a:lstStyle/>
            <a:p>
              <a:r>
                <a:rPr lang="en-US" sz="1600" dirty="0">
                  <a:solidFill>
                    <a:srgbClr val="0097DD"/>
                  </a:solidFill>
                  <a:latin typeface="Arial Black" panose="020B0A04020102020204" pitchFamily="34" charset="0"/>
                </a:rPr>
                <a:t>November</a:t>
              </a:r>
              <a:r>
                <a:rPr lang="ru-RU" sz="1600" dirty="0">
                  <a:solidFill>
                    <a:srgbClr val="0097DD"/>
                  </a:solidFill>
                  <a:latin typeface="Arial Black" panose="020B0A04020102020204" pitchFamily="34" charset="0"/>
                </a:rPr>
                <a:t> </a:t>
              </a:r>
              <a:r>
                <a:rPr lang="en-US" sz="1600" dirty="0">
                  <a:solidFill>
                    <a:srgbClr val="0097DD"/>
                  </a:solidFill>
                  <a:latin typeface="Arial Black" panose="020B0A04020102020204" pitchFamily="34" charset="0"/>
                </a:rPr>
                <a:t>2017</a:t>
              </a:r>
            </a:p>
          </p:txBody>
        </p:sp>
        <p:sp>
          <p:nvSpPr>
            <p:cNvPr id="155" name="Прямоугольник 154">
              <a:extLst>
                <a:ext uri="{FF2B5EF4-FFF2-40B4-BE49-F238E27FC236}">
                  <a16:creationId xmlns="" xmlns:a16="http://schemas.microsoft.com/office/drawing/2014/main" id="{262377E3-2F82-4A97-B68F-C99B3FC68753}"/>
                </a:ext>
              </a:extLst>
            </p:cNvPr>
            <p:cNvSpPr/>
            <p:nvPr/>
          </p:nvSpPr>
          <p:spPr>
            <a:xfrm>
              <a:off x="5831623" y="3594186"/>
              <a:ext cx="4067504" cy="523220"/>
            </a:xfrm>
            <a:prstGeom prst="rect">
              <a:avLst/>
            </a:prstGeom>
          </p:spPr>
          <p:txBody>
            <a:bodyPr wrap="square">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The entry into force of the new </a:t>
              </a:r>
              <a:endParaRPr lang="ru-RU" sz="1400" dirty="0">
                <a:solidFill>
                  <a:schemeClr val="tx1">
                    <a:lumMod val="75000"/>
                    <a:lumOff val="25000"/>
                  </a:schemeClr>
                </a:solidFill>
                <a:latin typeface="Arial" panose="020B0604020202020204" pitchFamily="34" charset="0"/>
                <a:cs typeface="Arial" panose="020B0604020202020204" pitchFamily="34" charset="0"/>
              </a:endParaRPr>
            </a:p>
            <a:p>
              <a:r>
                <a:rPr lang="en-US" sz="1400" dirty="0">
                  <a:solidFill>
                    <a:schemeClr val="tx1">
                      <a:lumMod val="75000"/>
                      <a:lumOff val="25000"/>
                    </a:schemeClr>
                  </a:solidFill>
                  <a:latin typeface="Arial" panose="020B0604020202020204" pitchFamily="34" charset="0"/>
                  <a:cs typeface="Arial" panose="020B0604020202020204" pitchFamily="34" charset="0"/>
                </a:rPr>
                <a:t>GOST 18108-2016</a:t>
              </a:r>
            </a:p>
          </p:txBody>
        </p:sp>
      </p:grpSp>
    </p:spTree>
    <p:extLst>
      <p:ext uri="{BB962C8B-B14F-4D97-AF65-F5344CB8AC3E}">
        <p14:creationId xmlns:p14="http://schemas.microsoft.com/office/powerpoint/2010/main" val="287053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 xmlns:a16="http://schemas.microsoft.com/office/drawing/2014/main" id="{03A9F561-CF2E-4C04-B70E-4227D3DE3249}"/>
              </a:ext>
            </a:extLst>
          </p:cNvPr>
          <p:cNvGrpSpPr/>
          <p:nvPr/>
        </p:nvGrpSpPr>
        <p:grpSpPr>
          <a:xfrm>
            <a:off x="10604500" y="32444"/>
            <a:ext cx="1531404" cy="6825556"/>
            <a:chOff x="8528051" y="4964113"/>
            <a:chExt cx="587375" cy="1560513"/>
          </a:xfrm>
          <a:solidFill>
            <a:schemeClr val="bg1">
              <a:lumMod val="95000"/>
            </a:schemeClr>
          </a:solidFill>
        </p:grpSpPr>
        <p:sp>
          <p:nvSpPr>
            <p:cNvPr id="8" name="Freeform 476">
              <a:extLst>
                <a:ext uri="{FF2B5EF4-FFF2-40B4-BE49-F238E27FC236}">
                  <a16:creationId xmlns="" xmlns:a16="http://schemas.microsoft.com/office/drawing/2014/main" id="{FC6FB029-37E7-4E51-894C-0D2B191B9CD9}"/>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489">
              <a:extLst>
                <a:ext uri="{FF2B5EF4-FFF2-40B4-BE49-F238E27FC236}">
                  <a16:creationId xmlns="" xmlns:a16="http://schemas.microsoft.com/office/drawing/2014/main" id="{E66DCE41-798D-4C12-B865-64E1C784E674}"/>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490">
              <a:extLst>
                <a:ext uri="{FF2B5EF4-FFF2-40B4-BE49-F238E27FC236}">
                  <a16:creationId xmlns="" xmlns:a16="http://schemas.microsoft.com/office/drawing/2014/main" id="{B42067C3-45F5-42C3-90E0-0D7DA1AE6B69}"/>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98">
              <a:extLst>
                <a:ext uri="{FF2B5EF4-FFF2-40B4-BE49-F238E27FC236}">
                  <a16:creationId xmlns="" xmlns:a16="http://schemas.microsoft.com/office/drawing/2014/main" id="{AE9EE43B-7AB9-4811-9F58-0474B6F3CC5C}"/>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9">
              <a:extLst>
                <a:ext uri="{FF2B5EF4-FFF2-40B4-BE49-F238E27FC236}">
                  <a16:creationId xmlns="" xmlns:a16="http://schemas.microsoft.com/office/drawing/2014/main" id="{056A9ED8-4791-45A0-B49E-C3D94C2BA266}"/>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505">
              <a:extLst>
                <a:ext uri="{FF2B5EF4-FFF2-40B4-BE49-F238E27FC236}">
                  <a16:creationId xmlns="" xmlns:a16="http://schemas.microsoft.com/office/drawing/2014/main" id="{8FF51066-4E3B-44B2-9B21-E9D593DD9C1A}"/>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513">
              <a:extLst>
                <a:ext uri="{FF2B5EF4-FFF2-40B4-BE49-F238E27FC236}">
                  <a16:creationId xmlns="" xmlns:a16="http://schemas.microsoft.com/office/drawing/2014/main" id="{95F08C3D-EF5F-4110-B9E5-BFA9BE9C5376}"/>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16">
              <a:extLst>
                <a:ext uri="{FF2B5EF4-FFF2-40B4-BE49-F238E27FC236}">
                  <a16:creationId xmlns="" xmlns:a16="http://schemas.microsoft.com/office/drawing/2014/main" id="{573C795B-7766-4398-8005-653D1D64520F}"/>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7">
              <a:extLst>
                <a:ext uri="{FF2B5EF4-FFF2-40B4-BE49-F238E27FC236}">
                  <a16:creationId xmlns="" xmlns:a16="http://schemas.microsoft.com/office/drawing/2014/main" id="{33A5294A-3775-4BD4-AB4A-22444DC86E90}"/>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8">
              <a:extLst>
                <a:ext uri="{FF2B5EF4-FFF2-40B4-BE49-F238E27FC236}">
                  <a16:creationId xmlns="" xmlns:a16="http://schemas.microsoft.com/office/drawing/2014/main" id="{C4276505-1018-4C41-A1F4-19F2D8B18FFF}"/>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9">
              <a:extLst>
                <a:ext uri="{FF2B5EF4-FFF2-40B4-BE49-F238E27FC236}">
                  <a16:creationId xmlns="" xmlns:a16="http://schemas.microsoft.com/office/drawing/2014/main" id="{757A2493-D55D-449C-AFB1-20A39B6B31AD}"/>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21">
              <a:extLst>
                <a:ext uri="{FF2B5EF4-FFF2-40B4-BE49-F238E27FC236}">
                  <a16:creationId xmlns="" xmlns:a16="http://schemas.microsoft.com/office/drawing/2014/main" id="{4CDE8665-E344-4FCF-83B1-A55B11CA8DEB}"/>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22">
              <a:extLst>
                <a:ext uri="{FF2B5EF4-FFF2-40B4-BE49-F238E27FC236}">
                  <a16:creationId xmlns="" xmlns:a16="http://schemas.microsoft.com/office/drawing/2014/main" id="{6D1CC443-2AA0-46C1-B365-42A155DCB65A}"/>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7">
              <a:extLst>
                <a:ext uri="{FF2B5EF4-FFF2-40B4-BE49-F238E27FC236}">
                  <a16:creationId xmlns="" xmlns:a16="http://schemas.microsoft.com/office/drawing/2014/main" id="{3CCC7348-F7A6-4DE0-93D8-1E5B51D3EFB6}"/>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33">
              <a:extLst>
                <a:ext uri="{FF2B5EF4-FFF2-40B4-BE49-F238E27FC236}">
                  <a16:creationId xmlns="" xmlns:a16="http://schemas.microsoft.com/office/drawing/2014/main" id="{1D78211E-CF61-499B-97E4-F4BBBA97C513}"/>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34">
              <a:extLst>
                <a:ext uri="{FF2B5EF4-FFF2-40B4-BE49-F238E27FC236}">
                  <a16:creationId xmlns="" xmlns:a16="http://schemas.microsoft.com/office/drawing/2014/main" id="{33907759-7DD2-45CC-B48C-B205B0DF10AB}"/>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5">
              <a:extLst>
                <a:ext uri="{FF2B5EF4-FFF2-40B4-BE49-F238E27FC236}">
                  <a16:creationId xmlns="" xmlns:a16="http://schemas.microsoft.com/office/drawing/2014/main" id="{59A105ED-394F-47D6-96B2-4FD9709C6AE9}"/>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7">
              <a:extLst>
                <a:ext uri="{FF2B5EF4-FFF2-40B4-BE49-F238E27FC236}">
                  <a16:creationId xmlns="" xmlns:a16="http://schemas.microsoft.com/office/drawing/2014/main" id="{388330EC-824F-438D-B927-39C6EABA9066}"/>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9">
              <a:extLst>
                <a:ext uri="{FF2B5EF4-FFF2-40B4-BE49-F238E27FC236}">
                  <a16:creationId xmlns="" xmlns:a16="http://schemas.microsoft.com/office/drawing/2014/main" id="{28A61721-8CCC-4963-8843-43505B33A9BA}"/>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40">
              <a:extLst>
                <a:ext uri="{FF2B5EF4-FFF2-40B4-BE49-F238E27FC236}">
                  <a16:creationId xmlns="" xmlns:a16="http://schemas.microsoft.com/office/drawing/2014/main" id="{4DA04A71-0AC0-4D0F-9D59-037C496D47EF}"/>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42">
              <a:extLst>
                <a:ext uri="{FF2B5EF4-FFF2-40B4-BE49-F238E27FC236}">
                  <a16:creationId xmlns="" xmlns:a16="http://schemas.microsoft.com/office/drawing/2014/main" id="{47E2D1A5-0368-46F6-9E65-17CA92BCC4C0}"/>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4">
              <a:extLst>
                <a:ext uri="{FF2B5EF4-FFF2-40B4-BE49-F238E27FC236}">
                  <a16:creationId xmlns="" xmlns:a16="http://schemas.microsoft.com/office/drawing/2014/main" id="{40204F14-B4E6-4B9D-B071-0B2D7B866722}"/>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7">
              <a:extLst>
                <a:ext uri="{FF2B5EF4-FFF2-40B4-BE49-F238E27FC236}">
                  <a16:creationId xmlns="" xmlns:a16="http://schemas.microsoft.com/office/drawing/2014/main" id="{1FCACA13-DDC9-4C99-8BCF-8323558F1DD9}"/>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58">
              <a:extLst>
                <a:ext uri="{FF2B5EF4-FFF2-40B4-BE49-F238E27FC236}">
                  <a16:creationId xmlns="" xmlns:a16="http://schemas.microsoft.com/office/drawing/2014/main" id="{0DCDBE90-D8E7-4598-88F7-262BF8736AB7}"/>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59">
              <a:extLst>
                <a:ext uri="{FF2B5EF4-FFF2-40B4-BE49-F238E27FC236}">
                  <a16:creationId xmlns="" xmlns:a16="http://schemas.microsoft.com/office/drawing/2014/main" id="{C3E283AF-53AB-4C74-A058-87E14D7E7CA4}"/>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64">
              <a:extLst>
                <a:ext uri="{FF2B5EF4-FFF2-40B4-BE49-F238E27FC236}">
                  <a16:creationId xmlns="" xmlns:a16="http://schemas.microsoft.com/office/drawing/2014/main" id="{1E7CF80E-AC41-4A79-90F0-B363DF98CB23}"/>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66">
              <a:extLst>
                <a:ext uri="{FF2B5EF4-FFF2-40B4-BE49-F238E27FC236}">
                  <a16:creationId xmlns="" xmlns:a16="http://schemas.microsoft.com/office/drawing/2014/main" id="{1CA40144-B41F-4001-B396-14E842977A65}"/>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7">
              <a:extLst>
                <a:ext uri="{FF2B5EF4-FFF2-40B4-BE49-F238E27FC236}">
                  <a16:creationId xmlns="" xmlns:a16="http://schemas.microsoft.com/office/drawing/2014/main" id="{B520AD41-37C9-4615-9EEF-56BA832569DA}"/>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9">
              <a:extLst>
                <a:ext uri="{FF2B5EF4-FFF2-40B4-BE49-F238E27FC236}">
                  <a16:creationId xmlns="" xmlns:a16="http://schemas.microsoft.com/office/drawing/2014/main" id="{143DC9AF-027F-45C6-B857-D4BAAFD44F1A}"/>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72">
              <a:extLst>
                <a:ext uri="{FF2B5EF4-FFF2-40B4-BE49-F238E27FC236}">
                  <a16:creationId xmlns="" xmlns:a16="http://schemas.microsoft.com/office/drawing/2014/main" id="{BCE5891A-3C2A-4414-AF5D-538AA5C5BF61}"/>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75">
              <a:extLst>
                <a:ext uri="{FF2B5EF4-FFF2-40B4-BE49-F238E27FC236}">
                  <a16:creationId xmlns="" xmlns:a16="http://schemas.microsoft.com/office/drawing/2014/main" id="{CD7809A9-3B27-4FCA-8315-070FC1596875}"/>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7">
              <a:extLst>
                <a:ext uri="{FF2B5EF4-FFF2-40B4-BE49-F238E27FC236}">
                  <a16:creationId xmlns="" xmlns:a16="http://schemas.microsoft.com/office/drawing/2014/main" id="{A6090888-5A56-45D0-8829-2DD3639E1195}"/>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8">
              <a:extLst>
                <a:ext uri="{FF2B5EF4-FFF2-40B4-BE49-F238E27FC236}">
                  <a16:creationId xmlns="" xmlns:a16="http://schemas.microsoft.com/office/drawing/2014/main" id="{B800E541-2B3B-47B8-961D-C1DBB0A39767}"/>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80">
              <a:extLst>
                <a:ext uri="{FF2B5EF4-FFF2-40B4-BE49-F238E27FC236}">
                  <a16:creationId xmlns="" xmlns:a16="http://schemas.microsoft.com/office/drawing/2014/main" id="{82ACB0D5-703C-4FD2-BC51-F1311C8FD9B3}"/>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84">
              <a:extLst>
                <a:ext uri="{FF2B5EF4-FFF2-40B4-BE49-F238E27FC236}">
                  <a16:creationId xmlns="" xmlns:a16="http://schemas.microsoft.com/office/drawing/2014/main" id="{F222BF80-5166-47ED-899A-C1BF5B38BD40}"/>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7">
              <a:extLst>
                <a:ext uri="{FF2B5EF4-FFF2-40B4-BE49-F238E27FC236}">
                  <a16:creationId xmlns="" xmlns:a16="http://schemas.microsoft.com/office/drawing/2014/main" id="{675C760E-6B4F-4C52-950B-765AE49AAA23}"/>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8">
              <a:extLst>
                <a:ext uri="{FF2B5EF4-FFF2-40B4-BE49-F238E27FC236}">
                  <a16:creationId xmlns="" xmlns:a16="http://schemas.microsoft.com/office/drawing/2014/main" id="{BEE502FB-7550-4D7F-962F-9763EEB1253A}"/>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90">
              <a:extLst>
                <a:ext uri="{FF2B5EF4-FFF2-40B4-BE49-F238E27FC236}">
                  <a16:creationId xmlns="" xmlns:a16="http://schemas.microsoft.com/office/drawing/2014/main" id="{FCE86202-ED51-4A45-BD8B-98F129B36743}"/>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92">
              <a:extLst>
                <a:ext uri="{FF2B5EF4-FFF2-40B4-BE49-F238E27FC236}">
                  <a16:creationId xmlns="" xmlns:a16="http://schemas.microsoft.com/office/drawing/2014/main" id="{9962041F-39A7-4686-A3AD-8E579F523CFD}"/>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3">
              <a:extLst>
                <a:ext uri="{FF2B5EF4-FFF2-40B4-BE49-F238E27FC236}">
                  <a16:creationId xmlns="" xmlns:a16="http://schemas.microsoft.com/office/drawing/2014/main" id="{C1C191F3-1B0A-4D0E-8C54-084F69D3182B}"/>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5">
              <a:extLst>
                <a:ext uri="{FF2B5EF4-FFF2-40B4-BE49-F238E27FC236}">
                  <a16:creationId xmlns="" xmlns:a16="http://schemas.microsoft.com/office/drawing/2014/main" id="{B9726405-450E-42FB-BB67-B63170F06F47}"/>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6">
              <a:extLst>
                <a:ext uri="{FF2B5EF4-FFF2-40B4-BE49-F238E27FC236}">
                  <a16:creationId xmlns="" xmlns:a16="http://schemas.microsoft.com/office/drawing/2014/main" id="{5B17289E-AED7-4572-92BA-8DE480355848}"/>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8">
              <a:extLst>
                <a:ext uri="{FF2B5EF4-FFF2-40B4-BE49-F238E27FC236}">
                  <a16:creationId xmlns="" xmlns:a16="http://schemas.microsoft.com/office/drawing/2014/main" id="{10B408F1-B699-44DC-AFB2-811A8583C0A4}"/>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606">
              <a:extLst>
                <a:ext uri="{FF2B5EF4-FFF2-40B4-BE49-F238E27FC236}">
                  <a16:creationId xmlns="" xmlns:a16="http://schemas.microsoft.com/office/drawing/2014/main" id="{B8120E9C-A5EB-408F-88A7-CE61C23DA925}"/>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609">
              <a:extLst>
                <a:ext uri="{FF2B5EF4-FFF2-40B4-BE49-F238E27FC236}">
                  <a16:creationId xmlns="" xmlns:a16="http://schemas.microsoft.com/office/drawing/2014/main" id="{AE0E097C-E7FA-4667-98A6-083904E3BDBB}"/>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15">
              <a:extLst>
                <a:ext uri="{FF2B5EF4-FFF2-40B4-BE49-F238E27FC236}">
                  <a16:creationId xmlns="" xmlns:a16="http://schemas.microsoft.com/office/drawing/2014/main" id="{DB8A5145-10A6-4578-A2EE-BA23020D21B2}"/>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20">
              <a:extLst>
                <a:ext uri="{FF2B5EF4-FFF2-40B4-BE49-F238E27FC236}">
                  <a16:creationId xmlns="" xmlns:a16="http://schemas.microsoft.com/office/drawing/2014/main" id="{3ABB6968-920E-479E-B29D-68D9ABC5A149}"/>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24">
              <a:extLst>
                <a:ext uri="{FF2B5EF4-FFF2-40B4-BE49-F238E27FC236}">
                  <a16:creationId xmlns="" xmlns:a16="http://schemas.microsoft.com/office/drawing/2014/main" id="{73D0D017-03C1-4E26-B31C-1A9F313F6C37}"/>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30">
              <a:extLst>
                <a:ext uri="{FF2B5EF4-FFF2-40B4-BE49-F238E27FC236}">
                  <a16:creationId xmlns="" xmlns:a16="http://schemas.microsoft.com/office/drawing/2014/main" id="{AA72AD8A-C8BE-4881-B3E4-F8D584A70CDD}"/>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38">
              <a:extLst>
                <a:ext uri="{FF2B5EF4-FFF2-40B4-BE49-F238E27FC236}">
                  <a16:creationId xmlns="" xmlns:a16="http://schemas.microsoft.com/office/drawing/2014/main" id="{8713FD90-CB55-467D-8AA5-7ED9661E6496}"/>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9">
              <a:extLst>
                <a:ext uri="{FF2B5EF4-FFF2-40B4-BE49-F238E27FC236}">
                  <a16:creationId xmlns="" xmlns:a16="http://schemas.microsoft.com/office/drawing/2014/main" id="{92DFB2AF-302E-4164-BC9E-E23A32C2FC2A}"/>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40">
              <a:extLst>
                <a:ext uri="{FF2B5EF4-FFF2-40B4-BE49-F238E27FC236}">
                  <a16:creationId xmlns="" xmlns:a16="http://schemas.microsoft.com/office/drawing/2014/main" id="{4E079265-8D6C-41F3-BE67-2433154641D4}"/>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42">
              <a:extLst>
                <a:ext uri="{FF2B5EF4-FFF2-40B4-BE49-F238E27FC236}">
                  <a16:creationId xmlns="" xmlns:a16="http://schemas.microsoft.com/office/drawing/2014/main" id="{0DFDD734-6459-4325-BACF-DB2F1AC691CF}"/>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7">
              <a:extLst>
                <a:ext uri="{FF2B5EF4-FFF2-40B4-BE49-F238E27FC236}">
                  <a16:creationId xmlns="" xmlns:a16="http://schemas.microsoft.com/office/drawing/2014/main" id="{E0D4F78C-0F91-4C86-91CC-4740F4EA44CB}"/>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8">
              <a:extLst>
                <a:ext uri="{FF2B5EF4-FFF2-40B4-BE49-F238E27FC236}">
                  <a16:creationId xmlns="" xmlns:a16="http://schemas.microsoft.com/office/drawing/2014/main" id="{7C7D8D49-85ED-4D77-8772-03488F7CB789}"/>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54">
              <a:extLst>
                <a:ext uri="{FF2B5EF4-FFF2-40B4-BE49-F238E27FC236}">
                  <a16:creationId xmlns="" xmlns:a16="http://schemas.microsoft.com/office/drawing/2014/main" id="{5272B5BD-F7D9-4EE4-87C5-E9BDAEA152B6}"/>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63">
              <a:extLst>
                <a:ext uri="{FF2B5EF4-FFF2-40B4-BE49-F238E27FC236}">
                  <a16:creationId xmlns="" xmlns:a16="http://schemas.microsoft.com/office/drawing/2014/main" id="{0C5B613B-282E-41EF-80AB-D0AD4822C56E}"/>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66">
              <a:extLst>
                <a:ext uri="{FF2B5EF4-FFF2-40B4-BE49-F238E27FC236}">
                  <a16:creationId xmlns="" xmlns:a16="http://schemas.microsoft.com/office/drawing/2014/main" id="{F008BE71-FF19-4251-A360-60C87AEE0D63}"/>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71">
              <a:extLst>
                <a:ext uri="{FF2B5EF4-FFF2-40B4-BE49-F238E27FC236}">
                  <a16:creationId xmlns="" xmlns:a16="http://schemas.microsoft.com/office/drawing/2014/main" id="{4119FFE0-722D-4FBD-86ED-3967420B7D8F}"/>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79">
              <a:extLst>
                <a:ext uri="{FF2B5EF4-FFF2-40B4-BE49-F238E27FC236}">
                  <a16:creationId xmlns="" xmlns:a16="http://schemas.microsoft.com/office/drawing/2014/main" id="{884F2A20-B675-4D89-85B3-79F102D2EA3B}"/>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82">
              <a:extLst>
                <a:ext uri="{FF2B5EF4-FFF2-40B4-BE49-F238E27FC236}">
                  <a16:creationId xmlns="" xmlns:a16="http://schemas.microsoft.com/office/drawing/2014/main" id="{86908BA2-5306-46FD-B017-BA4E238626C8}"/>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88">
              <a:extLst>
                <a:ext uri="{FF2B5EF4-FFF2-40B4-BE49-F238E27FC236}">
                  <a16:creationId xmlns="" xmlns:a16="http://schemas.microsoft.com/office/drawing/2014/main" id="{86BDD449-8E9A-46F1-8AAF-7C53A7C30209}"/>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9">
              <a:extLst>
                <a:ext uri="{FF2B5EF4-FFF2-40B4-BE49-F238E27FC236}">
                  <a16:creationId xmlns="" xmlns:a16="http://schemas.microsoft.com/office/drawing/2014/main" id="{3C0300C9-7DEE-4677-B201-27C356B0655B}"/>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90">
              <a:extLst>
                <a:ext uri="{FF2B5EF4-FFF2-40B4-BE49-F238E27FC236}">
                  <a16:creationId xmlns="" xmlns:a16="http://schemas.microsoft.com/office/drawing/2014/main" id="{265F3A15-5AF1-4FC5-88F3-2000D1EBD0AD}"/>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93">
              <a:extLst>
                <a:ext uri="{FF2B5EF4-FFF2-40B4-BE49-F238E27FC236}">
                  <a16:creationId xmlns="" xmlns:a16="http://schemas.microsoft.com/office/drawing/2014/main" id="{F0F683B0-5B72-41C8-8AAA-2DEF017B9A2B}"/>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6">
              <a:extLst>
                <a:ext uri="{FF2B5EF4-FFF2-40B4-BE49-F238E27FC236}">
                  <a16:creationId xmlns="" xmlns:a16="http://schemas.microsoft.com/office/drawing/2014/main" id="{3526DA1F-C77C-45A2-9968-3FE6A87222F4}"/>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710">
              <a:extLst>
                <a:ext uri="{FF2B5EF4-FFF2-40B4-BE49-F238E27FC236}">
                  <a16:creationId xmlns="" xmlns:a16="http://schemas.microsoft.com/office/drawing/2014/main" id="{05EE78FB-2C2E-44A5-8864-D84BE81E810C}"/>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712">
              <a:extLst>
                <a:ext uri="{FF2B5EF4-FFF2-40B4-BE49-F238E27FC236}">
                  <a16:creationId xmlns="" xmlns:a16="http://schemas.microsoft.com/office/drawing/2014/main" id="{6FF80FB7-0F88-49D5-8D52-0D60FEE88CB3}"/>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3">
              <a:extLst>
                <a:ext uri="{FF2B5EF4-FFF2-40B4-BE49-F238E27FC236}">
                  <a16:creationId xmlns="" xmlns:a16="http://schemas.microsoft.com/office/drawing/2014/main" id="{CFF5AF1A-4241-4852-BAE6-65C999B045A6}"/>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 name="Прямоугольник 3">
            <a:extLst>
              <a:ext uri="{FF2B5EF4-FFF2-40B4-BE49-F238E27FC236}">
                <a16:creationId xmlns="" xmlns:a16="http://schemas.microsoft.com/office/drawing/2014/main" id="{9D0A942E-B188-4359-A040-F6DA58553D33}"/>
              </a:ext>
            </a:extLst>
          </p:cNvPr>
          <p:cNvSpPr/>
          <p:nvPr/>
        </p:nvSpPr>
        <p:spPr>
          <a:xfrm>
            <a:off x="394607" y="541528"/>
            <a:ext cx="8737600" cy="707886"/>
          </a:xfrm>
          <a:prstGeom prst="rect">
            <a:avLst/>
          </a:prstGeom>
        </p:spPr>
        <p:txBody>
          <a:bodyPr wrap="square">
            <a:spAutoFit/>
          </a:bodyPr>
          <a:lstStyle/>
          <a:p>
            <a:r>
              <a:rPr lang="en-US" sz="40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WHY CHOOSE US?</a:t>
            </a:r>
          </a:p>
        </p:txBody>
      </p:sp>
      <p:grpSp>
        <p:nvGrpSpPr>
          <p:cNvPr id="79" name="Группа 78">
            <a:extLst>
              <a:ext uri="{FF2B5EF4-FFF2-40B4-BE49-F238E27FC236}">
                <a16:creationId xmlns="" xmlns:a16="http://schemas.microsoft.com/office/drawing/2014/main" id="{6B7000D4-8AA1-4820-888F-545F40713F55}"/>
              </a:ext>
            </a:extLst>
          </p:cNvPr>
          <p:cNvGrpSpPr/>
          <p:nvPr/>
        </p:nvGrpSpPr>
        <p:grpSpPr>
          <a:xfrm>
            <a:off x="536635" y="1776007"/>
            <a:ext cx="4416365" cy="1229014"/>
            <a:chOff x="574735" y="2080807"/>
            <a:chExt cx="4416365" cy="1229014"/>
          </a:xfrm>
        </p:grpSpPr>
        <p:sp>
          <p:nvSpPr>
            <p:cNvPr id="5" name="Прямоугольник: скругленные углы 4">
              <a:extLst>
                <a:ext uri="{FF2B5EF4-FFF2-40B4-BE49-F238E27FC236}">
                  <a16:creationId xmlns="" xmlns:a16="http://schemas.microsoft.com/office/drawing/2014/main" id="{EB8A4293-558A-473E-B8A8-0B82A63CE95D}"/>
                </a:ext>
              </a:extLst>
            </p:cNvPr>
            <p:cNvSpPr/>
            <p:nvPr/>
          </p:nvSpPr>
          <p:spPr>
            <a:xfrm>
              <a:off x="574735" y="2080807"/>
              <a:ext cx="4416365" cy="1229014"/>
            </a:xfrm>
            <a:prstGeom prst="roundRect">
              <a:avLst/>
            </a:prstGeom>
            <a:solidFill>
              <a:schemeClr val="bg1"/>
            </a:solidFill>
            <a:ln>
              <a:noFill/>
            </a:ln>
            <a:effectLst>
              <a:outerShdw blurRad="190500" sx="102000" sy="102000" algn="ctr" rotWithShape="0">
                <a:schemeClr val="tx1">
                  <a:lumMod val="50000"/>
                  <a:lumOff val="50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D3D0D2-D632-4B33-9489-A395FD8C101D}"/>
                </a:ext>
              </a:extLst>
            </p:cNvPr>
            <p:cNvSpPr/>
            <p:nvPr/>
          </p:nvSpPr>
          <p:spPr>
            <a:xfrm>
              <a:off x="1602113" y="2493950"/>
              <a:ext cx="3069199" cy="40272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 We are the manufacturer</a:t>
              </a:r>
            </a:p>
          </p:txBody>
        </p:sp>
        <p:pic>
          <p:nvPicPr>
            <p:cNvPr id="102" name="Рисунок 101">
              <a:extLst>
                <a:ext uri="{FF2B5EF4-FFF2-40B4-BE49-F238E27FC236}">
                  <a16:creationId xmlns="" xmlns:a16="http://schemas.microsoft.com/office/drawing/2014/main" id="{97134030-DCEA-4141-9967-4E26931059A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59943" y="2335314"/>
              <a:ext cx="720000" cy="720000"/>
            </a:xfrm>
            <a:prstGeom prst="rect">
              <a:avLst/>
            </a:prstGeom>
          </p:spPr>
        </p:pic>
      </p:grpSp>
      <p:grpSp>
        <p:nvGrpSpPr>
          <p:cNvPr id="78" name="Группа 77">
            <a:extLst>
              <a:ext uri="{FF2B5EF4-FFF2-40B4-BE49-F238E27FC236}">
                <a16:creationId xmlns="" xmlns:a16="http://schemas.microsoft.com/office/drawing/2014/main" id="{D3F32927-8D39-421E-907D-C10C247F5EAC}"/>
              </a:ext>
            </a:extLst>
          </p:cNvPr>
          <p:cNvGrpSpPr/>
          <p:nvPr/>
        </p:nvGrpSpPr>
        <p:grpSpPr>
          <a:xfrm>
            <a:off x="536635" y="3343147"/>
            <a:ext cx="4416365" cy="1229014"/>
            <a:chOff x="574735" y="3754211"/>
            <a:chExt cx="4416365" cy="1229014"/>
          </a:xfrm>
        </p:grpSpPr>
        <p:sp>
          <p:nvSpPr>
            <p:cNvPr id="107" name="Прямоугольник: скругленные углы 106">
              <a:extLst>
                <a:ext uri="{FF2B5EF4-FFF2-40B4-BE49-F238E27FC236}">
                  <a16:creationId xmlns="" xmlns:a16="http://schemas.microsoft.com/office/drawing/2014/main" id="{42AED062-750C-4B89-ACCF-2D2D55A65B7E}"/>
                </a:ext>
              </a:extLst>
            </p:cNvPr>
            <p:cNvSpPr/>
            <p:nvPr/>
          </p:nvSpPr>
          <p:spPr>
            <a:xfrm>
              <a:off x="574735" y="3754211"/>
              <a:ext cx="4416365" cy="1229014"/>
            </a:xfrm>
            <a:prstGeom prst="roundRect">
              <a:avLst/>
            </a:prstGeom>
            <a:solidFill>
              <a:schemeClr val="bg1"/>
            </a:solidFill>
            <a:ln>
              <a:noFill/>
            </a:ln>
            <a:effectLst>
              <a:outerShdw blurRad="190500" sx="102000" sy="102000" algn="ctr" rotWithShape="0">
                <a:schemeClr val="tx1">
                  <a:lumMod val="50000"/>
                  <a:lumOff val="50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9" name="Прямоугольник 108">
              <a:extLst>
                <a:ext uri="{FF2B5EF4-FFF2-40B4-BE49-F238E27FC236}">
                  <a16:creationId xmlns="" xmlns:a16="http://schemas.microsoft.com/office/drawing/2014/main" id="{9B7F836E-2F45-4CC6-8586-FFBFB4B46B2F}"/>
                </a:ext>
              </a:extLst>
            </p:cNvPr>
            <p:cNvSpPr/>
            <p:nvPr/>
          </p:nvSpPr>
          <p:spPr>
            <a:xfrm>
              <a:off x="1602113" y="4014775"/>
              <a:ext cx="3069199"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We have experienced staff</a:t>
              </a:r>
            </a:p>
          </p:txBody>
        </p:sp>
        <p:pic>
          <p:nvPicPr>
            <p:cNvPr id="111" name="Рисунок 110">
              <a:extLst>
                <a:ext uri="{FF2B5EF4-FFF2-40B4-BE49-F238E27FC236}">
                  <a16:creationId xmlns="" xmlns:a16="http://schemas.microsoft.com/office/drawing/2014/main" id="{3DF079CE-D578-4D9F-B26F-6B2482F6F42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59943" y="4008718"/>
              <a:ext cx="720000" cy="720000"/>
            </a:xfrm>
            <a:prstGeom prst="rect">
              <a:avLst/>
            </a:prstGeom>
          </p:spPr>
        </p:pic>
      </p:grpSp>
      <p:grpSp>
        <p:nvGrpSpPr>
          <p:cNvPr id="77" name="Группа 76">
            <a:extLst>
              <a:ext uri="{FF2B5EF4-FFF2-40B4-BE49-F238E27FC236}">
                <a16:creationId xmlns="" xmlns:a16="http://schemas.microsoft.com/office/drawing/2014/main" id="{7D212808-619E-4D3A-A81D-9435E3C0FAE0}"/>
              </a:ext>
            </a:extLst>
          </p:cNvPr>
          <p:cNvGrpSpPr/>
          <p:nvPr/>
        </p:nvGrpSpPr>
        <p:grpSpPr>
          <a:xfrm>
            <a:off x="536635" y="4910288"/>
            <a:ext cx="4416365" cy="1229014"/>
            <a:chOff x="574735" y="5215088"/>
            <a:chExt cx="4416365" cy="1229014"/>
          </a:xfrm>
        </p:grpSpPr>
        <p:sp>
          <p:nvSpPr>
            <p:cNvPr id="112" name="Прямоугольник: скругленные углы 111">
              <a:extLst>
                <a:ext uri="{FF2B5EF4-FFF2-40B4-BE49-F238E27FC236}">
                  <a16:creationId xmlns="" xmlns:a16="http://schemas.microsoft.com/office/drawing/2014/main" id="{41833709-9A5F-47E1-9C67-5E39E7524C69}"/>
                </a:ext>
              </a:extLst>
            </p:cNvPr>
            <p:cNvSpPr/>
            <p:nvPr/>
          </p:nvSpPr>
          <p:spPr>
            <a:xfrm>
              <a:off x="574735" y="5215088"/>
              <a:ext cx="4416365" cy="1229014"/>
            </a:xfrm>
            <a:prstGeom prst="roundRect">
              <a:avLst/>
            </a:prstGeom>
            <a:solidFill>
              <a:schemeClr val="bg1"/>
            </a:solidFill>
            <a:ln>
              <a:noFill/>
            </a:ln>
            <a:effectLst>
              <a:outerShdw blurRad="190500" sx="102000" sy="102000" algn="ctr" rotWithShape="0">
                <a:schemeClr val="tx1">
                  <a:lumMod val="50000"/>
                  <a:lumOff val="50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Прямоугольник 112">
              <a:extLst>
                <a:ext uri="{FF2B5EF4-FFF2-40B4-BE49-F238E27FC236}">
                  <a16:creationId xmlns="" xmlns:a16="http://schemas.microsoft.com/office/drawing/2014/main" id="{A757789C-0853-43C8-8432-639C2B364168}"/>
                </a:ext>
              </a:extLst>
            </p:cNvPr>
            <p:cNvSpPr/>
            <p:nvPr/>
          </p:nvSpPr>
          <p:spPr>
            <a:xfrm>
              <a:off x="1602113" y="5321764"/>
              <a:ext cx="3069199"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We operate throughout Russia, the CIS, Asia </a:t>
              </a:r>
            </a:p>
            <a:p>
              <a:r>
                <a:rPr lang="en-US" sz="2000" dirty="0">
                  <a:latin typeface="Arial" panose="020B0604020202020204" pitchFamily="34" charset="0"/>
                  <a:cs typeface="Arial" panose="020B0604020202020204" pitchFamily="34" charset="0"/>
                </a:rPr>
                <a:t>and Europe</a:t>
              </a:r>
            </a:p>
          </p:txBody>
        </p:sp>
        <p:pic>
          <p:nvPicPr>
            <p:cNvPr id="115" name="Рисунок 114">
              <a:extLst>
                <a:ext uri="{FF2B5EF4-FFF2-40B4-BE49-F238E27FC236}">
                  <a16:creationId xmlns="" xmlns:a16="http://schemas.microsoft.com/office/drawing/2014/main" id="{EE424376-22C2-464B-800D-92C4BAA7BAA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88988" y="5469595"/>
              <a:ext cx="720000" cy="720000"/>
            </a:xfrm>
            <a:prstGeom prst="rect">
              <a:avLst/>
            </a:prstGeom>
          </p:spPr>
        </p:pic>
      </p:grpSp>
      <p:grpSp>
        <p:nvGrpSpPr>
          <p:cNvPr id="84" name="Группа 83">
            <a:extLst>
              <a:ext uri="{FF2B5EF4-FFF2-40B4-BE49-F238E27FC236}">
                <a16:creationId xmlns="" xmlns:a16="http://schemas.microsoft.com/office/drawing/2014/main" id="{537EAC3D-DC95-4E88-BC6A-8C1607D27E3B}"/>
              </a:ext>
            </a:extLst>
          </p:cNvPr>
          <p:cNvGrpSpPr/>
          <p:nvPr/>
        </p:nvGrpSpPr>
        <p:grpSpPr>
          <a:xfrm>
            <a:off x="5662599" y="1776007"/>
            <a:ext cx="4416365" cy="1229014"/>
            <a:chOff x="5662599" y="1699807"/>
            <a:chExt cx="4416365" cy="1229014"/>
          </a:xfrm>
        </p:grpSpPr>
        <p:sp>
          <p:nvSpPr>
            <p:cNvPr id="120" name="Прямоугольник: скругленные углы 119">
              <a:extLst>
                <a:ext uri="{FF2B5EF4-FFF2-40B4-BE49-F238E27FC236}">
                  <a16:creationId xmlns="" xmlns:a16="http://schemas.microsoft.com/office/drawing/2014/main" id="{3AE8B84F-DACD-40B9-ACA8-3EDA62D12DBF}"/>
                </a:ext>
              </a:extLst>
            </p:cNvPr>
            <p:cNvSpPr/>
            <p:nvPr/>
          </p:nvSpPr>
          <p:spPr>
            <a:xfrm>
              <a:off x="5662599" y="1699807"/>
              <a:ext cx="4416365" cy="1229014"/>
            </a:xfrm>
            <a:prstGeom prst="roundRect">
              <a:avLst/>
            </a:prstGeom>
            <a:solidFill>
              <a:schemeClr val="bg1"/>
            </a:solidFill>
            <a:ln>
              <a:noFill/>
            </a:ln>
            <a:effectLst>
              <a:outerShdw blurRad="190500" sx="102000" sy="102000" algn="ctr" rotWithShape="0">
                <a:schemeClr val="tx1">
                  <a:lumMod val="50000"/>
                  <a:lumOff val="50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1" name="Прямоугольник 120">
              <a:extLst>
                <a:ext uri="{FF2B5EF4-FFF2-40B4-BE49-F238E27FC236}">
                  <a16:creationId xmlns="" xmlns:a16="http://schemas.microsoft.com/office/drawing/2014/main" id="{A55C61F3-DA22-40A0-BC28-822B7847D828}"/>
                </a:ext>
              </a:extLst>
            </p:cNvPr>
            <p:cNvSpPr/>
            <p:nvPr/>
          </p:nvSpPr>
          <p:spPr>
            <a:xfrm>
              <a:off x="6689977" y="1960371"/>
              <a:ext cx="3252292"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 We are always expanding our product range</a:t>
              </a:r>
            </a:p>
          </p:txBody>
        </p:sp>
        <p:pic>
          <p:nvPicPr>
            <p:cNvPr id="136" name="Рисунок 135">
              <a:extLst>
                <a:ext uri="{FF2B5EF4-FFF2-40B4-BE49-F238E27FC236}">
                  <a16:creationId xmlns="" xmlns:a16="http://schemas.microsoft.com/office/drawing/2014/main" id="{81F858D5-4D5A-40BF-A498-B6CD23A29740}"/>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859829" y="1954314"/>
              <a:ext cx="720000" cy="720000"/>
            </a:xfrm>
            <a:prstGeom prst="rect">
              <a:avLst/>
            </a:prstGeom>
          </p:spPr>
        </p:pic>
      </p:grpSp>
      <p:grpSp>
        <p:nvGrpSpPr>
          <p:cNvPr id="83" name="Группа 82">
            <a:extLst>
              <a:ext uri="{FF2B5EF4-FFF2-40B4-BE49-F238E27FC236}">
                <a16:creationId xmlns="" xmlns:a16="http://schemas.microsoft.com/office/drawing/2014/main" id="{22B4872A-4D0D-4E39-8B3B-3B9EA6B9B3BE}"/>
              </a:ext>
            </a:extLst>
          </p:cNvPr>
          <p:cNvGrpSpPr/>
          <p:nvPr/>
        </p:nvGrpSpPr>
        <p:grpSpPr>
          <a:xfrm>
            <a:off x="5662599" y="3343147"/>
            <a:ext cx="4416365" cy="1229014"/>
            <a:chOff x="5662599" y="3266947"/>
            <a:chExt cx="4416365" cy="1229014"/>
          </a:xfrm>
        </p:grpSpPr>
        <p:sp>
          <p:nvSpPr>
            <p:cNvPr id="124" name="Прямоугольник: скругленные углы 123">
              <a:extLst>
                <a:ext uri="{FF2B5EF4-FFF2-40B4-BE49-F238E27FC236}">
                  <a16:creationId xmlns="" xmlns:a16="http://schemas.microsoft.com/office/drawing/2014/main" id="{334A753D-47C0-4F7F-85C4-8D51D635FF7E}"/>
                </a:ext>
              </a:extLst>
            </p:cNvPr>
            <p:cNvSpPr/>
            <p:nvPr/>
          </p:nvSpPr>
          <p:spPr>
            <a:xfrm>
              <a:off x="5662599" y="3266947"/>
              <a:ext cx="4416365" cy="1229014"/>
            </a:xfrm>
            <a:prstGeom prst="roundRect">
              <a:avLst/>
            </a:prstGeom>
            <a:solidFill>
              <a:schemeClr val="bg1"/>
            </a:solidFill>
            <a:ln>
              <a:noFill/>
            </a:ln>
            <a:effectLst>
              <a:outerShdw blurRad="190500" sx="102000" sy="102000" algn="ctr" rotWithShape="0">
                <a:schemeClr val="tx1">
                  <a:lumMod val="50000"/>
                  <a:lumOff val="50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5" name="Прямоугольник 124">
              <a:extLst>
                <a:ext uri="{FF2B5EF4-FFF2-40B4-BE49-F238E27FC236}">
                  <a16:creationId xmlns="" xmlns:a16="http://schemas.microsoft.com/office/drawing/2014/main" id="{D9E22A08-6146-45AB-A8A9-F38DF9A564B2}"/>
                </a:ext>
              </a:extLst>
            </p:cNvPr>
            <p:cNvSpPr/>
            <p:nvPr/>
          </p:nvSpPr>
          <p:spPr>
            <a:xfrm>
              <a:off x="6689977" y="3527511"/>
              <a:ext cx="3069199"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We manufacture </a:t>
              </a:r>
            </a:p>
            <a:p>
              <a:r>
                <a:rPr lang="en-US" sz="2000" dirty="0">
                  <a:latin typeface="Arial" panose="020B0604020202020204" pitchFamily="34" charset="0"/>
                  <a:cs typeface="Arial" panose="020B0604020202020204" pitchFamily="34" charset="0"/>
                </a:rPr>
                <a:t>high-quality products</a:t>
              </a:r>
            </a:p>
          </p:txBody>
        </p:sp>
        <p:pic>
          <p:nvPicPr>
            <p:cNvPr id="137" name="Рисунок 136">
              <a:extLst>
                <a:ext uri="{FF2B5EF4-FFF2-40B4-BE49-F238E27FC236}">
                  <a16:creationId xmlns="" xmlns:a16="http://schemas.microsoft.com/office/drawing/2014/main" id="{4F42E1A7-B9DD-4D1B-B5E4-BE3A57DF2CA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847807" y="3521454"/>
              <a:ext cx="720000" cy="720000"/>
            </a:xfrm>
            <a:prstGeom prst="rect">
              <a:avLst/>
            </a:prstGeom>
          </p:spPr>
        </p:pic>
      </p:grpSp>
      <p:grpSp>
        <p:nvGrpSpPr>
          <p:cNvPr id="82" name="Группа 81">
            <a:extLst>
              <a:ext uri="{FF2B5EF4-FFF2-40B4-BE49-F238E27FC236}">
                <a16:creationId xmlns="" xmlns:a16="http://schemas.microsoft.com/office/drawing/2014/main" id="{A3135699-ECC0-49D8-B5D5-092A89764999}"/>
              </a:ext>
            </a:extLst>
          </p:cNvPr>
          <p:cNvGrpSpPr/>
          <p:nvPr/>
        </p:nvGrpSpPr>
        <p:grpSpPr>
          <a:xfrm>
            <a:off x="5662599" y="4910288"/>
            <a:ext cx="4416365" cy="1229014"/>
            <a:chOff x="5662599" y="4834088"/>
            <a:chExt cx="4416365" cy="1229014"/>
          </a:xfrm>
        </p:grpSpPr>
        <p:sp>
          <p:nvSpPr>
            <p:cNvPr id="133" name="Прямоугольник: скругленные углы 132">
              <a:extLst>
                <a:ext uri="{FF2B5EF4-FFF2-40B4-BE49-F238E27FC236}">
                  <a16:creationId xmlns="" xmlns:a16="http://schemas.microsoft.com/office/drawing/2014/main" id="{166F4442-480F-4092-ACF0-50A61E3F47A1}"/>
                </a:ext>
              </a:extLst>
            </p:cNvPr>
            <p:cNvSpPr/>
            <p:nvPr/>
          </p:nvSpPr>
          <p:spPr>
            <a:xfrm>
              <a:off x="5662599" y="4834088"/>
              <a:ext cx="4416365" cy="1229014"/>
            </a:xfrm>
            <a:prstGeom prst="roundRect">
              <a:avLst/>
            </a:prstGeom>
            <a:solidFill>
              <a:schemeClr val="bg1"/>
            </a:solidFill>
            <a:ln>
              <a:noFill/>
            </a:ln>
            <a:effectLst>
              <a:outerShdw blurRad="190500" sx="102000" sy="102000" algn="ctr" rotWithShape="0">
                <a:schemeClr val="tx1">
                  <a:lumMod val="50000"/>
                  <a:lumOff val="50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4" name="Прямоугольник 133">
              <a:extLst>
                <a:ext uri="{FF2B5EF4-FFF2-40B4-BE49-F238E27FC236}">
                  <a16:creationId xmlns="" xmlns:a16="http://schemas.microsoft.com/office/drawing/2014/main" id="{F3F74F84-5B78-4F0B-AA26-884ED01ED5F9}"/>
                </a:ext>
              </a:extLst>
            </p:cNvPr>
            <p:cNvSpPr/>
            <p:nvPr/>
          </p:nvSpPr>
          <p:spPr>
            <a:xfrm>
              <a:off x="6689977" y="5094652"/>
              <a:ext cx="3264713"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We respect our clients </a:t>
              </a:r>
            </a:p>
            <a:p>
              <a:r>
                <a:rPr lang="en-US" sz="2000" dirty="0">
                  <a:latin typeface="Arial" panose="020B0604020202020204" pitchFamily="34" charset="0"/>
                  <a:cs typeface="Arial" panose="020B0604020202020204" pitchFamily="34" charset="0"/>
                </a:rPr>
                <a:t>and uphold our reputation </a:t>
              </a:r>
            </a:p>
          </p:txBody>
        </p:sp>
        <p:pic>
          <p:nvPicPr>
            <p:cNvPr id="138" name="Рисунок 137">
              <a:extLst>
                <a:ext uri="{FF2B5EF4-FFF2-40B4-BE49-F238E27FC236}">
                  <a16:creationId xmlns="" xmlns:a16="http://schemas.microsoft.com/office/drawing/2014/main" id="{951F68E9-F1E0-438C-BDE2-DC0C7DCF5F43}"/>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5887198" y="5088595"/>
              <a:ext cx="720000" cy="720000"/>
            </a:xfrm>
            <a:prstGeom prst="rect">
              <a:avLst/>
            </a:prstGeom>
          </p:spPr>
        </p:pic>
      </p:grpSp>
    </p:spTree>
    <p:extLst>
      <p:ext uri="{BB962C8B-B14F-4D97-AF65-F5344CB8AC3E}">
        <p14:creationId xmlns:p14="http://schemas.microsoft.com/office/powerpoint/2010/main" val="233330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 xmlns:a16="http://schemas.microsoft.com/office/drawing/2014/main" id="{03A9F561-CF2E-4C04-B70E-4227D3DE3249}"/>
              </a:ext>
            </a:extLst>
          </p:cNvPr>
          <p:cNvGrpSpPr/>
          <p:nvPr/>
        </p:nvGrpSpPr>
        <p:grpSpPr>
          <a:xfrm>
            <a:off x="10604500" y="32444"/>
            <a:ext cx="1531404" cy="6825556"/>
            <a:chOff x="8528051" y="4964113"/>
            <a:chExt cx="587375" cy="1560513"/>
          </a:xfrm>
          <a:solidFill>
            <a:schemeClr val="bg1">
              <a:lumMod val="95000"/>
            </a:schemeClr>
          </a:solidFill>
        </p:grpSpPr>
        <p:sp>
          <p:nvSpPr>
            <p:cNvPr id="8" name="Freeform 476">
              <a:extLst>
                <a:ext uri="{FF2B5EF4-FFF2-40B4-BE49-F238E27FC236}">
                  <a16:creationId xmlns="" xmlns:a16="http://schemas.microsoft.com/office/drawing/2014/main" id="{FC6FB029-37E7-4E51-894C-0D2B191B9CD9}"/>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489">
              <a:extLst>
                <a:ext uri="{FF2B5EF4-FFF2-40B4-BE49-F238E27FC236}">
                  <a16:creationId xmlns="" xmlns:a16="http://schemas.microsoft.com/office/drawing/2014/main" id="{E66DCE41-798D-4C12-B865-64E1C784E674}"/>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490">
              <a:extLst>
                <a:ext uri="{FF2B5EF4-FFF2-40B4-BE49-F238E27FC236}">
                  <a16:creationId xmlns="" xmlns:a16="http://schemas.microsoft.com/office/drawing/2014/main" id="{B42067C3-45F5-42C3-90E0-0D7DA1AE6B69}"/>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98">
              <a:extLst>
                <a:ext uri="{FF2B5EF4-FFF2-40B4-BE49-F238E27FC236}">
                  <a16:creationId xmlns="" xmlns:a16="http://schemas.microsoft.com/office/drawing/2014/main" id="{AE9EE43B-7AB9-4811-9F58-0474B6F3CC5C}"/>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9">
              <a:extLst>
                <a:ext uri="{FF2B5EF4-FFF2-40B4-BE49-F238E27FC236}">
                  <a16:creationId xmlns="" xmlns:a16="http://schemas.microsoft.com/office/drawing/2014/main" id="{056A9ED8-4791-45A0-B49E-C3D94C2BA266}"/>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505">
              <a:extLst>
                <a:ext uri="{FF2B5EF4-FFF2-40B4-BE49-F238E27FC236}">
                  <a16:creationId xmlns="" xmlns:a16="http://schemas.microsoft.com/office/drawing/2014/main" id="{8FF51066-4E3B-44B2-9B21-E9D593DD9C1A}"/>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513">
              <a:extLst>
                <a:ext uri="{FF2B5EF4-FFF2-40B4-BE49-F238E27FC236}">
                  <a16:creationId xmlns="" xmlns:a16="http://schemas.microsoft.com/office/drawing/2014/main" id="{95F08C3D-EF5F-4110-B9E5-BFA9BE9C5376}"/>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16">
              <a:extLst>
                <a:ext uri="{FF2B5EF4-FFF2-40B4-BE49-F238E27FC236}">
                  <a16:creationId xmlns="" xmlns:a16="http://schemas.microsoft.com/office/drawing/2014/main" id="{573C795B-7766-4398-8005-653D1D64520F}"/>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7">
              <a:extLst>
                <a:ext uri="{FF2B5EF4-FFF2-40B4-BE49-F238E27FC236}">
                  <a16:creationId xmlns="" xmlns:a16="http://schemas.microsoft.com/office/drawing/2014/main" id="{33A5294A-3775-4BD4-AB4A-22444DC86E90}"/>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8">
              <a:extLst>
                <a:ext uri="{FF2B5EF4-FFF2-40B4-BE49-F238E27FC236}">
                  <a16:creationId xmlns="" xmlns:a16="http://schemas.microsoft.com/office/drawing/2014/main" id="{C4276505-1018-4C41-A1F4-19F2D8B18FFF}"/>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9">
              <a:extLst>
                <a:ext uri="{FF2B5EF4-FFF2-40B4-BE49-F238E27FC236}">
                  <a16:creationId xmlns="" xmlns:a16="http://schemas.microsoft.com/office/drawing/2014/main" id="{757A2493-D55D-449C-AFB1-20A39B6B31AD}"/>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21">
              <a:extLst>
                <a:ext uri="{FF2B5EF4-FFF2-40B4-BE49-F238E27FC236}">
                  <a16:creationId xmlns="" xmlns:a16="http://schemas.microsoft.com/office/drawing/2014/main" id="{4CDE8665-E344-4FCF-83B1-A55B11CA8DEB}"/>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22">
              <a:extLst>
                <a:ext uri="{FF2B5EF4-FFF2-40B4-BE49-F238E27FC236}">
                  <a16:creationId xmlns="" xmlns:a16="http://schemas.microsoft.com/office/drawing/2014/main" id="{6D1CC443-2AA0-46C1-B365-42A155DCB65A}"/>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7">
              <a:extLst>
                <a:ext uri="{FF2B5EF4-FFF2-40B4-BE49-F238E27FC236}">
                  <a16:creationId xmlns="" xmlns:a16="http://schemas.microsoft.com/office/drawing/2014/main" id="{3CCC7348-F7A6-4DE0-93D8-1E5B51D3EFB6}"/>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33">
              <a:extLst>
                <a:ext uri="{FF2B5EF4-FFF2-40B4-BE49-F238E27FC236}">
                  <a16:creationId xmlns="" xmlns:a16="http://schemas.microsoft.com/office/drawing/2014/main" id="{1D78211E-CF61-499B-97E4-F4BBBA97C513}"/>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34">
              <a:extLst>
                <a:ext uri="{FF2B5EF4-FFF2-40B4-BE49-F238E27FC236}">
                  <a16:creationId xmlns="" xmlns:a16="http://schemas.microsoft.com/office/drawing/2014/main" id="{33907759-7DD2-45CC-B48C-B205B0DF10AB}"/>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5">
              <a:extLst>
                <a:ext uri="{FF2B5EF4-FFF2-40B4-BE49-F238E27FC236}">
                  <a16:creationId xmlns="" xmlns:a16="http://schemas.microsoft.com/office/drawing/2014/main" id="{59A105ED-394F-47D6-96B2-4FD9709C6AE9}"/>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7">
              <a:extLst>
                <a:ext uri="{FF2B5EF4-FFF2-40B4-BE49-F238E27FC236}">
                  <a16:creationId xmlns="" xmlns:a16="http://schemas.microsoft.com/office/drawing/2014/main" id="{388330EC-824F-438D-B927-39C6EABA9066}"/>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9">
              <a:extLst>
                <a:ext uri="{FF2B5EF4-FFF2-40B4-BE49-F238E27FC236}">
                  <a16:creationId xmlns="" xmlns:a16="http://schemas.microsoft.com/office/drawing/2014/main" id="{28A61721-8CCC-4963-8843-43505B33A9BA}"/>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40">
              <a:extLst>
                <a:ext uri="{FF2B5EF4-FFF2-40B4-BE49-F238E27FC236}">
                  <a16:creationId xmlns="" xmlns:a16="http://schemas.microsoft.com/office/drawing/2014/main" id="{4DA04A71-0AC0-4D0F-9D59-037C496D47EF}"/>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42">
              <a:extLst>
                <a:ext uri="{FF2B5EF4-FFF2-40B4-BE49-F238E27FC236}">
                  <a16:creationId xmlns="" xmlns:a16="http://schemas.microsoft.com/office/drawing/2014/main" id="{47E2D1A5-0368-46F6-9E65-17CA92BCC4C0}"/>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4">
              <a:extLst>
                <a:ext uri="{FF2B5EF4-FFF2-40B4-BE49-F238E27FC236}">
                  <a16:creationId xmlns="" xmlns:a16="http://schemas.microsoft.com/office/drawing/2014/main" id="{40204F14-B4E6-4B9D-B071-0B2D7B866722}"/>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7">
              <a:extLst>
                <a:ext uri="{FF2B5EF4-FFF2-40B4-BE49-F238E27FC236}">
                  <a16:creationId xmlns="" xmlns:a16="http://schemas.microsoft.com/office/drawing/2014/main" id="{1FCACA13-DDC9-4C99-8BCF-8323558F1DD9}"/>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58">
              <a:extLst>
                <a:ext uri="{FF2B5EF4-FFF2-40B4-BE49-F238E27FC236}">
                  <a16:creationId xmlns="" xmlns:a16="http://schemas.microsoft.com/office/drawing/2014/main" id="{0DCDBE90-D8E7-4598-88F7-262BF8736AB7}"/>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59">
              <a:extLst>
                <a:ext uri="{FF2B5EF4-FFF2-40B4-BE49-F238E27FC236}">
                  <a16:creationId xmlns="" xmlns:a16="http://schemas.microsoft.com/office/drawing/2014/main" id="{C3E283AF-53AB-4C74-A058-87E14D7E7CA4}"/>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64">
              <a:extLst>
                <a:ext uri="{FF2B5EF4-FFF2-40B4-BE49-F238E27FC236}">
                  <a16:creationId xmlns="" xmlns:a16="http://schemas.microsoft.com/office/drawing/2014/main" id="{1E7CF80E-AC41-4A79-90F0-B363DF98CB23}"/>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66">
              <a:extLst>
                <a:ext uri="{FF2B5EF4-FFF2-40B4-BE49-F238E27FC236}">
                  <a16:creationId xmlns="" xmlns:a16="http://schemas.microsoft.com/office/drawing/2014/main" id="{1CA40144-B41F-4001-B396-14E842977A65}"/>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7">
              <a:extLst>
                <a:ext uri="{FF2B5EF4-FFF2-40B4-BE49-F238E27FC236}">
                  <a16:creationId xmlns="" xmlns:a16="http://schemas.microsoft.com/office/drawing/2014/main" id="{B520AD41-37C9-4615-9EEF-56BA832569DA}"/>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9">
              <a:extLst>
                <a:ext uri="{FF2B5EF4-FFF2-40B4-BE49-F238E27FC236}">
                  <a16:creationId xmlns="" xmlns:a16="http://schemas.microsoft.com/office/drawing/2014/main" id="{143DC9AF-027F-45C6-B857-D4BAAFD44F1A}"/>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72">
              <a:extLst>
                <a:ext uri="{FF2B5EF4-FFF2-40B4-BE49-F238E27FC236}">
                  <a16:creationId xmlns="" xmlns:a16="http://schemas.microsoft.com/office/drawing/2014/main" id="{BCE5891A-3C2A-4414-AF5D-538AA5C5BF61}"/>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75">
              <a:extLst>
                <a:ext uri="{FF2B5EF4-FFF2-40B4-BE49-F238E27FC236}">
                  <a16:creationId xmlns="" xmlns:a16="http://schemas.microsoft.com/office/drawing/2014/main" id="{CD7809A9-3B27-4FCA-8315-070FC1596875}"/>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7">
              <a:extLst>
                <a:ext uri="{FF2B5EF4-FFF2-40B4-BE49-F238E27FC236}">
                  <a16:creationId xmlns="" xmlns:a16="http://schemas.microsoft.com/office/drawing/2014/main" id="{A6090888-5A56-45D0-8829-2DD3639E1195}"/>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8">
              <a:extLst>
                <a:ext uri="{FF2B5EF4-FFF2-40B4-BE49-F238E27FC236}">
                  <a16:creationId xmlns="" xmlns:a16="http://schemas.microsoft.com/office/drawing/2014/main" id="{B800E541-2B3B-47B8-961D-C1DBB0A39767}"/>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80">
              <a:extLst>
                <a:ext uri="{FF2B5EF4-FFF2-40B4-BE49-F238E27FC236}">
                  <a16:creationId xmlns="" xmlns:a16="http://schemas.microsoft.com/office/drawing/2014/main" id="{82ACB0D5-703C-4FD2-BC51-F1311C8FD9B3}"/>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84">
              <a:extLst>
                <a:ext uri="{FF2B5EF4-FFF2-40B4-BE49-F238E27FC236}">
                  <a16:creationId xmlns="" xmlns:a16="http://schemas.microsoft.com/office/drawing/2014/main" id="{F222BF80-5166-47ED-899A-C1BF5B38BD40}"/>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7">
              <a:extLst>
                <a:ext uri="{FF2B5EF4-FFF2-40B4-BE49-F238E27FC236}">
                  <a16:creationId xmlns="" xmlns:a16="http://schemas.microsoft.com/office/drawing/2014/main" id="{675C760E-6B4F-4C52-950B-765AE49AAA23}"/>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8">
              <a:extLst>
                <a:ext uri="{FF2B5EF4-FFF2-40B4-BE49-F238E27FC236}">
                  <a16:creationId xmlns="" xmlns:a16="http://schemas.microsoft.com/office/drawing/2014/main" id="{BEE502FB-7550-4D7F-962F-9763EEB1253A}"/>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90">
              <a:extLst>
                <a:ext uri="{FF2B5EF4-FFF2-40B4-BE49-F238E27FC236}">
                  <a16:creationId xmlns="" xmlns:a16="http://schemas.microsoft.com/office/drawing/2014/main" id="{FCE86202-ED51-4A45-BD8B-98F129B36743}"/>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92">
              <a:extLst>
                <a:ext uri="{FF2B5EF4-FFF2-40B4-BE49-F238E27FC236}">
                  <a16:creationId xmlns="" xmlns:a16="http://schemas.microsoft.com/office/drawing/2014/main" id="{9962041F-39A7-4686-A3AD-8E579F523CFD}"/>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3">
              <a:extLst>
                <a:ext uri="{FF2B5EF4-FFF2-40B4-BE49-F238E27FC236}">
                  <a16:creationId xmlns="" xmlns:a16="http://schemas.microsoft.com/office/drawing/2014/main" id="{C1C191F3-1B0A-4D0E-8C54-084F69D3182B}"/>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5">
              <a:extLst>
                <a:ext uri="{FF2B5EF4-FFF2-40B4-BE49-F238E27FC236}">
                  <a16:creationId xmlns="" xmlns:a16="http://schemas.microsoft.com/office/drawing/2014/main" id="{B9726405-450E-42FB-BB67-B63170F06F47}"/>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6">
              <a:extLst>
                <a:ext uri="{FF2B5EF4-FFF2-40B4-BE49-F238E27FC236}">
                  <a16:creationId xmlns="" xmlns:a16="http://schemas.microsoft.com/office/drawing/2014/main" id="{5B17289E-AED7-4572-92BA-8DE480355848}"/>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8">
              <a:extLst>
                <a:ext uri="{FF2B5EF4-FFF2-40B4-BE49-F238E27FC236}">
                  <a16:creationId xmlns="" xmlns:a16="http://schemas.microsoft.com/office/drawing/2014/main" id="{10B408F1-B699-44DC-AFB2-811A8583C0A4}"/>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606">
              <a:extLst>
                <a:ext uri="{FF2B5EF4-FFF2-40B4-BE49-F238E27FC236}">
                  <a16:creationId xmlns="" xmlns:a16="http://schemas.microsoft.com/office/drawing/2014/main" id="{B8120E9C-A5EB-408F-88A7-CE61C23DA925}"/>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609">
              <a:extLst>
                <a:ext uri="{FF2B5EF4-FFF2-40B4-BE49-F238E27FC236}">
                  <a16:creationId xmlns="" xmlns:a16="http://schemas.microsoft.com/office/drawing/2014/main" id="{AE0E097C-E7FA-4667-98A6-083904E3BDBB}"/>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15">
              <a:extLst>
                <a:ext uri="{FF2B5EF4-FFF2-40B4-BE49-F238E27FC236}">
                  <a16:creationId xmlns="" xmlns:a16="http://schemas.microsoft.com/office/drawing/2014/main" id="{DB8A5145-10A6-4578-A2EE-BA23020D21B2}"/>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20">
              <a:extLst>
                <a:ext uri="{FF2B5EF4-FFF2-40B4-BE49-F238E27FC236}">
                  <a16:creationId xmlns="" xmlns:a16="http://schemas.microsoft.com/office/drawing/2014/main" id="{3ABB6968-920E-479E-B29D-68D9ABC5A149}"/>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24">
              <a:extLst>
                <a:ext uri="{FF2B5EF4-FFF2-40B4-BE49-F238E27FC236}">
                  <a16:creationId xmlns="" xmlns:a16="http://schemas.microsoft.com/office/drawing/2014/main" id="{73D0D017-03C1-4E26-B31C-1A9F313F6C37}"/>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30">
              <a:extLst>
                <a:ext uri="{FF2B5EF4-FFF2-40B4-BE49-F238E27FC236}">
                  <a16:creationId xmlns="" xmlns:a16="http://schemas.microsoft.com/office/drawing/2014/main" id="{AA72AD8A-C8BE-4881-B3E4-F8D584A70CDD}"/>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38">
              <a:extLst>
                <a:ext uri="{FF2B5EF4-FFF2-40B4-BE49-F238E27FC236}">
                  <a16:creationId xmlns="" xmlns:a16="http://schemas.microsoft.com/office/drawing/2014/main" id="{8713FD90-CB55-467D-8AA5-7ED9661E6496}"/>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9">
              <a:extLst>
                <a:ext uri="{FF2B5EF4-FFF2-40B4-BE49-F238E27FC236}">
                  <a16:creationId xmlns="" xmlns:a16="http://schemas.microsoft.com/office/drawing/2014/main" id="{92DFB2AF-302E-4164-BC9E-E23A32C2FC2A}"/>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40">
              <a:extLst>
                <a:ext uri="{FF2B5EF4-FFF2-40B4-BE49-F238E27FC236}">
                  <a16:creationId xmlns="" xmlns:a16="http://schemas.microsoft.com/office/drawing/2014/main" id="{4E079265-8D6C-41F3-BE67-2433154641D4}"/>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42">
              <a:extLst>
                <a:ext uri="{FF2B5EF4-FFF2-40B4-BE49-F238E27FC236}">
                  <a16:creationId xmlns="" xmlns:a16="http://schemas.microsoft.com/office/drawing/2014/main" id="{0DFDD734-6459-4325-BACF-DB2F1AC691CF}"/>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7">
              <a:extLst>
                <a:ext uri="{FF2B5EF4-FFF2-40B4-BE49-F238E27FC236}">
                  <a16:creationId xmlns="" xmlns:a16="http://schemas.microsoft.com/office/drawing/2014/main" id="{E0D4F78C-0F91-4C86-91CC-4740F4EA44CB}"/>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8">
              <a:extLst>
                <a:ext uri="{FF2B5EF4-FFF2-40B4-BE49-F238E27FC236}">
                  <a16:creationId xmlns="" xmlns:a16="http://schemas.microsoft.com/office/drawing/2014/main" id="{7C7D8D49-85ED-4D77-8772-03488F7CB789}"/>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54">
              <a:extLst>
                <a:ext uri="{FF2B5EF4-FFF2-40B4-BE49-F238E27FC236}">
                  <a16:creationId xmlns="" xmlns:a16="http://schemas.microsoft.com/office/drawing/2014/main" id="{5272B5BD-F7D9-4EE4-87C5-E9BDAEA152B6}"/>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63">
              <a:extLst>
                <a:ext uri="{FF2B5EF4-FFF2-40B4-BE49-F238E27FC236}">
                  <a16:creationId xmlns="" xmlns:a16="http://schemas.microsoft.com/office/drawing/2014/main" id="{0C5B613B-282E-41EF-80AB-D0AD4822C56E}"/>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66">
              <a:extLst>
                <a:ext uri="{FF2B5EF4-FFF2-40B4-BE49-F238E27FC236}">
                  <a16:creationId xmlns="" xmlns:a16="http://schemas.microsoft.com/office/drawing/2014/main" id="{F008BE71-FF19-4251-A360-60C87AEE0D63}"/>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71">
              <a:extLst>
                <a:ext uri="{FF2B5EF4-FFF2-40B4-BE49-F238E27FC236}">
                  <a16:creationId xmlns="" xmlns:a16="http://schemas.microsoft.com/office/drawing/2014/main" id="{4119FFE0-722D-4FBD-86ED-3967420B7D8F}"/>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79">
              <a:extLst>
                <a:ext uri="{FF2B5EF4-FFF2-40B4-BE49-F238E27FC236}">
                  <a16:creationId xmlns="" xmlns:a16="http://schemas.microsoft.com/office/drawing/2014/main" id="{884F2A20-B675-4D89-85B3-79F102D2EA3B}"/>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82">
              <a:extLst>
                <a:ext uri="{FF2B5EF4-FFF2-40B4-BE49-F238E27FC236}">
                  <a16:creationId xmlns="" xmlns:a16="http://schemas.microsoft.com/office/drawing/2014/main" id="{86908BA2-5306-46FD-B017-BA4E238626C8}"/>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88">
              <a:extLst>
                <a:ext uri="{FF2B5EF4-FFF2-40B4-BE49-F238E27FC236}">
                  <a16:creationId xmlns="" xmlns:a16="http://schemas.microsoft.com/office/drawing/2014/main" id="{86BDD449-8E9A-46F1-8AAF-7C53A7C30209}"/>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9">
              <a:extLst>
                <a:ext uri="{FF2B5EF4-FFF2-40B4-BE49-F238E27FC236}">
                  <a16:creationId xmlns="" xmlns:a16="http://schemas.microsoft.com/office/drawing/2014/main" id="{3C0300C9-7DEE-4677-B201-27C356B0655B}"/>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90">
              <a:extLst>
                <a:ext uri="{FF2B5EF4-FFF2-40B4-BE49-F238E27FC236}">
                  <a16:creationId xmlns="" xmlns:a16="http://schemas.microsoft.com/office/drawing/2014/main" id="{265F3A15-5AF1-4FC5-88F3-2000D1EBD0AD}"/>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93">
              <a:extLst>
                <a:ext uri="{FF2B5EF4-FFF2-40B4-BE49-F238E27FC236}">
                  <a16:creationId xmlns="" xmlns:a16="http://schemas.microsoft.com/office/drawing/2014/main" id="{F0F683B0-5B72-41C8-8AAA-2DEF017B9A2B}"/>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6">
              <a:extLst>
                <a:ext uri="{FF2B5EF4-FFF2-40B4-BE49-F238E27FC236}">
                  <a16:creationId xmlns="" xmlns:a16="http://schemas.microsoft.com/office/drawing/2014/main" id="{3526DA1F-C77C-45A2-9968-3FE6A87222F4}"/>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710">
              <a:extLst>
                <a:ext uri="{FF2B5EF4-FFF2-40B4-BE49-F238E27FC236}">
                  <a16:creationId xmlns="" xmlns:a16="http://schemas.microsoft.com/office/drawing/2014/main" id="{05EE78FB-2C2E-44A5-8864-D84BE81E810C}"/>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712">
              <a:extLst>
                <a:ext uri="{FF2B5EF4-FFF2-40B4-BE49-F238E27FC236}">
                  <a16:creationId xmlns="" xmlns:a16="http://schemas.microsoft.com/office/drawing/2014/main" id="{6FF80FB7-0F88-49D5-8D52-0D60FEE88CB3}"/>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3">
              <a:extLst>
                <a:ext uri="{FF2B5EF4-FFF2-40B4-BE49-F238E27FC236}">
                  <a16:creationId xmlns="" xmlns:a16="http://schemas.microsoft.com/office/drawing/2014/main" id="{CFF5AF1A-4241-4852-BAE6-65C999B045A6}"/>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 name="Прямоугольник 3">
            <a:extLst>
              <a:ext uri="{FF2B5EF4-FFF2-40B4-BE49-F238E27FC236}">
                <a16:creationId xmlns="" xmlns:a16="http://schemas.microsoft.com/office/drawing/2014/main" id="{9D0A942E-B188-4359-A040-F6DA58553D33}"/>
              </a:ext>
            </a:extLst>
          </p:cNvPr>
          <p:cNvSpPr/>
          <p:nvPr/>
        </p:nvSpPr>
        <p:spPr>
          <a:xfrm>
            <a:off x="375557" y="541528"/>
            <a:ext cx="8737600" cy="1138773"/>
          </a:xfrm>
          <a:prstGeom prst="rect">
            <a:avLst/>
          </a:prstGeom>
        </p:spPr>
        <p:txBody>
          <a:bodyPr wrap="square">
            <a:spAutoFit/>
          </a:bodyPr>
          <a:lstStyle/>
          <a:p>
            <a:r>
              <a:rPr lang="en-US" sz="40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LINOLEUM</a:t>
            </a:r>
            <a:r>
              <a:rPr lang="en-US" sz="36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 </a:t>
            </a:r>
          </a:p>
          <a:p>
            <a:r>
              <a:rPr lang="en-US" sz="2800" b="1" dirty="0">
                <a:solidFill>
                  <a:srgbClr val="434242"/>
                </a:solidFill>
                <a:latin typeface="Arial Black" panose="020B0A04020102020204" pitchFamily="34" charset="0"/>
              </a:rPr>
              <a:t>Builder </a:t>
            </a:r>
            <a:r>
              <a:rPr lang="en-US" sz="2800" b="1" dirty="0">
                <a:solidFill>
                  <a:srgbClr val="434242"/>
                </a:solidFill>
                <a:latin typeface="Arial Black" panose="020B0A04020102020204" pitchFamily="34" charset="0"/>
              </a:rPr>
              <a:t>TU</a:t>
            </a:r>
          </a:p>
        </p:txBody>
      </p:sp>
      <p:sp>
        <p:nvSpPr>
          <p:cNvPr id="2" name="Прямоугольник 1">
            <a:extLst>
              <a:ext uri="{FF2B5EF4-FFF2-40B4-BE49-F238E27FC236}">
                <a16:creationId xmlns="" xmlns:a16="http://schemas.microsoft.com/office/drawing/2014/main" id="{FFF88A55-EC56-46E4-92F6-10CABC008108}"/>
              </a:ext>
            </a:extLst>
          </p:cNvPr>
          <p:cNvSpPr/>
          <p:nvPr/>
        </p:nvSpPr>
        <p:spPr>
          <a:xfrm>
            <a:off x="375556" y="1851136"/>
            <a:ext cx="9893577" cy="923330"/>
          </a:xfrm>
          <a:prstGeom prst="rect">
            <a:avLst/>
          </a:prstGeom>
        </p:spPr>
        <p:txBody>
          <a:bodyPr wrap="square">
            <a:spAutoFit/>
          </a:bodyPr>
          <a:lstStyle/>
          <a:p>
            <a:r>
              <a:rPr lang="en-US" dirty="0">
                <a:solidFill>
                  <a:schemeClr val="tx1">
                    <a:lumMod val="75000"/>
                    <a:lumOff val="25000"/>
                  </a:schemeClr>
                </a:solidFill>
              </a:rPr>
              <a:t>EKONOM TU is a collection of residential-grade linoleum for various types of flooring in the economy segment, with a thickness of 2.0 mm. It offers a wide range of different designs in widths from 1.5 m to 4.0 m, with a wear-layer of 0.15 mm (1.5 m/2.0 m) and 0.15 mm (2.5 m/3.0 m/3.5 m/4.0 m).</a:t>
            </a:r>
          </a:p>
        </p:txBody>
      </p:sp>
      <p:grpSp>
        <p:nvGrpSpPr>
          <p:cNvPr id="89" name="Группа 88">
            <a:extLst>
              <a:ext uri="{FF2B5EF4-FFF2-40B4-BE49-F238E27FC236}">
                <a16:creationId xmlns="" xmlns:a16="http://schemas.microsoft.com/office/drawing/2014/main" id="{46149522-9B4F-4071-A95C-327397039E73}"/>
              </a:ext>
            </a:extLst>
          </p:cNvPr>
          <p:cNvGrpSpPr/>
          <p:nvPr/>
        </p:nvGrpSpPr>
        <p:grpSpPr>
          <a:xfrm>
            <a:off x="373064" y="3547300"/>
            <a:ext cx="5019089" cy="2904276"/>
            <a:chOff x="563563" y="2973850"/>
            <a:chExt cx="5956299" cy="3446591"/>
          </a:xfrm>
        </p:grpSpPr>
        <p:grpSp>
          <p:nvGrpSpPr>
            <p:cNvPr id="90" name="Группа 89">
              <a:extLst>
                <a:ext uri="{FF2B5EF4-FFF2-40B4-BE49-F238E27FC236}">
                  <a16:creationId xmlns="" xmlns:a16="http://schemas.microsoft.com/office/drawing/2014/main" id="{A23AC162-EFAA-4248-81C1-130BAF9E675B}"/>
                </a:ext>
              </a:extLst>
            </p:cNvPr>
            <p:cNvGrpSpPr/>
            <p:nvPr/>
          </p:nvGrpSpPr>
          <p:grpSpPr>
            <a:xfrm>
              <a:off x="563563" y="3382827"/>
              <a:ext cx="5956299" cy="3037614"/>
              <a:chOff x="563563" y="3527205"/>
              <a:chExt cx="5956299" cy="3037614"/>
            </a:xfrm>
          </p:grpSpPr>
          <p:pic>
            <p:nvPicPr>
              <p:cNvPr id="106" name="Рисунок 105">
                <a:extLst>
                  <a:ext uri="{FF2B5EF4-FFF2-40B4-BE49-F238E27FC236}">
                    <a16:creationId xmlns="" xmlns:a16="http://schemas.microsoft.com/office/drawing/2014/main" id="{8A7FB03D-CF03-49E7-A8C5-F0C4E2A68E2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5728"/>
              <a:stretch/>
            </p:blipFill>
            <p:spPr>
              <a:xfrm>
                <a:off x="608465" y="3527205"/>
                <a:ext cx="5647919" cy="2164268"/>
              </a:xfrm>
              <a:prstGeom prst="rect">
                <a:avLst/>
              </a:prstGeom>
            </p:spPr>
          </p:pic>
          <p:sp>
            <p:nvSpPr>
              <p:cNvPr id="107" name="Прямоугольник 106">
                <a:extLst>
                  <a:ext uri="{FF2B5EF4-FFF2-40B4-BE49-F238E27FC236}">
                    <a16:creationId xmlns="" xmlns:a16="http://schemas.microsoft.com/office/drawing/2014/main" id="{4768ABD8-6912-48FC-9FC0-BDB7A38568AC}"/>
                  </a:ext>
                </a:extLst>
              </p:cNvPr>
              <p:cNvSpPr/>
              <p:nvPr/>
            </p:nvSpPr>
            <p:spPr>
              <a:xfrm>
                <a:off x="563563" y="5810431"/>
                <a:ext cx="2535812" cy="318191"/>
              </a:xfrm>
              <a:prstGeom prst="rect">
                <a:avLst/>
              </a:prstGeom>
            </p:spPr>
            <p:txBody>
              <a:bodyPr wrap="square">
                <a:spAutoFit/>
              </a:bodyPr>
              <a:lstStyle/>
              <a:p>
                <a:r>
                  <a:rPr lang="en-US" sz="1400" dirty="0">
                    <a:solidFill>
                      <a:srgbClr val="767575"/>
                    </a:solidFill>
                    <a:latin typeface="Arial" panose="020B0604020202020204" pitchFamily="34" charset="0"/>
                    <a:cs typeface="Arial" panose="020B0604020202020204" pitchFamily="34" charset="0"/>
                  </a:rPr>
                  <a:t>1</a:t>
                </a:r>
                <a:r>
                  <a:rPr lang="ru-RU" sz="1400" dirty="0">
                    <a:solidFill>
                      <a:srgbClr val="767575"/>
                    </a:solidFill>
                    <a:latin typeface="Arial" panose="020B0604020202020204" pitchFamily="34" charset="0"/>
                    <a:cs typeface="Arial" panose="020B0604020202020204" pitchFamily="34" charset="0"/>
                  </a:rPr>
                  <a:t>. </a:t>
                </a:r>
                <a:r>
                  <a:rPr lang="en-US" sz="1400" dirty="0">
                    <a:solidFill>
                      <a:srgbClr val="767575"/>
                    </a:solidFill>
                    <a:latin typeface="Arial" panose="020B0604020202020204" pitchFamily="34" charset="0"/>
                    <a:cs typeface="Arial" panose="020B0604020202020204" pitchFamily="34" charset="0"/>
                  </a:rPr>
                  <a:t>PVC protective layer </a:t>
                </a:r>
                <a:endParaRPr lang="ru-RU" sz="1400" dirty="0">
                  <a:solidFill>
                    <a:srgbClr val="767575"/>
                  </a:solidFill>
                  <a:latin typeface="Arial" panose="020B0604020202020204" pitchFamily="34" charset="0"/>
                  <a:cs typeface="Arial" panose="020B0604020202020204" pitchFamily="34" charset="0"/>
                </a:endParaRPr>
              </a:p>
            </p:txBody>
          </p:sp>
          <p:sp>
            <p:nvSpPr>
              <p:cNvPr id="108" name="Прямоугольник 107">
                <a:extLst>
                  <a:ext uri="{FF2B5EF4-FFF2-40B4-BE49-F238E27FC236}">
                    <a16:creationId xmlns="" xmlns:a16="http://schemas.microsoft.com/office/drawing/2014/main" id="{13060779-01A1-42BF-AA5A-57BF5CA180BD}"/>
                  </a:ext>
                </a:extLst>
              </p:cNvPr>
              <p:cNvSpPr/>
              <p:nvPr/>
            </p:nvSpPr>
            <p:spPr>
              <a:xfrm>
                <a:off x="563563" y="6199571"/>
                <a:ext cx="2535812" cy="318191"/>
              </a:xfrm>
              <a:prstGeom prst="rect">
                <a:avLst/>
              </a:prstGeom>
            </p:spPr>
            <p:txBody>
              <a:bodyPr wrap="square">
                <a:spAutoFit/>
              </a:bodyPr>
              <a:lstStyle/>
              <a:p>
                <a:r>
                  <a:rPr lang="ru-RU" sz="1400" dirty="0">
                    <a:solidFill>
                      <a:srgbClr val="767575"/>
                    </a:solidFill>
                    <a:latin typeface="Arial" panose="020B0604020202020204" pitchFamily="34" charset="0"/>
                    <a:cs typeface="Arial" panose="020B0604020202020204" pitchFamily="34" charset="0"/>
                  </a:rPr>
                  <a:t>2. </a:t>
                </a:r>
                <a:r>
                  <a:rPr lang="en-US" sz="1400" dirty="0">
                    <a:solidFill>
                      <a:srgbClr val="767575"/>
                    </a:solidFill>
                    <a:latin typeface="Arial" panose="020B0604020202020204" pitchFamily="34" charset="0"/>
                    <a:cs typeface="Arial" panose="020B0604020202020204" pitchFamily="34" charset="0"/>
                  </a:rPr>
                  <a:t>Patterned layer</a:t>
                </a:r>
              </a:p>
            </p:txBody>
          </p:sp>
          <p:sp>
            <p:nvSpPr>
              <p:cNvPr id="109" name="Овал 108">
                <a:extLst>
                  <a:ext uri="{FF2B5EF4-FFF2-40B4-BE49-F238E27FC236}">
                    <a16:creationId xmlns="" xmlns:a16="http://schemas.microsoft.com/office/drawing/2014/main" id="{D9EA4E33-79C7-461E-A560-A4CDD0DE6DF4}"/>
                  </a:ext>
                </a:extLst>
              </p:cNvPr>
              <p:cNvSpPr/>
              <p:nvPr/>
            </p:nvSpPr>
            <p:spPr>
              <a:xfrm>
                <a:off x="658813" y="3878190"/>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1</a:t>
                </a:r>
                <a:endParaRPr lang="ru-RU" sz="1100" dirty="0">
                  <a:latin typeface="Arial" panose="020B0604020202020204" pitchFamily="34" charset="0"/>
                  <a:cs typeface="Arial" panose="020B0604020202020204" pitchFamily="34" charset="0"/>
                </a:endParaRPr>
              </a:p>
            </p:txBody>
          </p:sp>
          <p:sp>
            <p:nvSpPr>
              <p:cNvPr id="110" name="Овал 109">
                <a:extLst>
                  <a:ext uri="{FF2B5EF4-FFF2-40B4-BE49-F238E27FC236}">
                    <a16:creationId xmlns="" xmlns:a16="http://schemas.microsoft.com/office/drawing/2014/main" id="{F139B119-C6CD-45B4-87A2-8D1F11851FA7}"/>
                  </a:ext>
                </a:extLst>
              </p:cNvPr>
              <p:cNvSpPr/>
              <p:nvPr/>
            </p:nvSpPr>
            <p:spPr>
              <a:xfrm>
                <a:off x="658813" y="4277521"/>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2</a:t>
                </a:r>
                <a:endParaRPr lang="ru-RU" sz="1100" dirty="0">
                  <a:latin typeface="Arial" panose="020B0604020202020204" pitchFamily="34" charset="0"/>
                  <a:cs typeface="Arial" panose="020B0604020202020204" pitchFamily="34" charset="0"/>
                </a:endParaRPr>
              </a:p>
            </p:txBody>
          </p:sp>
          <p:sp>
            <p:nvSpPr>
              <p:cNvPr id="111" name="Овал 110">
                <a:extLst>
                  <a:ext uri="{FF2B5EF4-FFF2-40B4-BE49-F238E27FC236}">
                    <a16:creationId xmlns="" xmlns:a16="http://schemas.microsoft.com/office/drawing/2014/main" id="{A83633E5-FD7B-40CB-AF04-2CFD1D4A7C7A}"/>
                  </a:ext>
                </a:extLst>
              </p:cNvPr>
              <p:cNvSpPr/>
              <p:nvPr/>
            </p:nvSpPr>
            <p:spPr>
              <a:xfrm>
                <a:off x="658813" y="4676852"/>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3</a:t>
                </a:r>
                <a:endParaRPr lang="ru-RU" sz="1100" dirty="0">
                  <a:latin typeface="Arial" panose="020B0604020202020204" pitchFamily="34" charset="0"/>
                  <a:cs typeface="Arial" panose="020B0604020202020204" pitchFamily="34" charset="0"/>
                </a:endParaRPr>
              </a:p>
            </p:txBody>
          </p:sp>
          <p:sp>
            <p:nvSpPr>
              <p:cNvPr id="112" name="Прямоугольник 111">
                <a:extLst>
                  <a:ext uri="{FF2B5EF4-FFF2-40B4-BE49-F238E27FC236}">
                    <a16:creationId xmlns="" xmlns:a16="http://schemas.microsoft.com/office/drawing/2014/main" id="{5B62D015-6DA6-48E9-B406-F85114389CEE}"/>
                  </a:ext>
                </a:extLst>
              </p:cNvPr>
              <p:cNvSpPr/>
              <p:nvPr/>
            </p:nvSpPr>
            <p:spPr>
              <a:xfrm>
                <a:off x="3042330" y="5810431"/>
                <a:ext cx="2772536" cy="318191"/>
              </a:xfrm>
              <a:prstGeom prst="rect">
                <a:avLst/>
              </a:prstGeom>
            </p:spPr>
            <p:txBody>
              <a:bodyPr wrap="square">
                <a:spAutoFit/>
              </a:bodyPr>
              <a:lstStyle/>
              <a:p>
                <a:r>
                  <a:rPr lang="ru-RU" sz="1400" dirty="0">
                    <a:solidFill>
                      <a:srgbClr val="767575"/>
                    </a:solidFill>
                    <a:latin typeface="Arial" panose="020B0604020202020204" pitchFamily="34" charset="0"/>
                    <a:cs typeface="Arial" panose="020B0604020202020204" pitchFamily="34" charset="0"/>
                  </a:rPr>
                  <a:t>3. </a:t>
                </a:r>
                <a:r>
                  <a:rPr lang="en-US" sz="1400" dirty="0">
                    <a:solidFill>
                      <a:srgbClr val="767575"/>
                    </a:solidFill>
                    <a:latin typeface="Arial" panose="020B0604020202020204" pitchFamily="34" charset="0"/>
                    <a:cs typeface="Arial" panose="020B0604020202020204" pitchFamily="34" charset="0"/>
                  </a:rPr>
                  <a:t>Filled PVC layer</a:t>
                </a:r>
              </a:p>
            </p:txBody>
          </p:sp>
          <p:sp>
            <p:nvSpPr>
              <p:cNvPr id="113" name="Прямоугольник 112">
                <a:extLst>
                  <a:ext uri="{FF2B5EF4-FFF2-40B4-BE49-F238E27FC236}">
                    <a16:creationId xmlns="" xmlns:a16="http://schemas.microsoft.com/office/drawing/2014/main" id="{CEA7F60E-A25A-4D5D-8639-C38EC3F03A60}"/>
                  </a:ext>
                </a:extLst>
              </p:cNvPr>
              <p:cNvSpPr/>
              <p:nvPr/>
            </p:nvSpPr>
            <p:spPr>
              <a:xfrm>
                <a:off x="3042329" y="6199571"/>
                <a:ext cx="3477533" cy="365248"/>
              </a:xfrm>
              <a:prstGeom prst="rect">
                <a:avLst/>
              </a:prstGeom>
            </p:spPr>
            <p:txBody>
              <a:bodyPr wrap="square">
                <a:spAutoFit/>
              </a:bodyPr>
              <a:lstStyle/>
              <a:p>
                <a:r>
                  <a:rPr lang="ru-RU" sz="1400" dirty="0">
                    <a:solidFill>
                      <a:srgbClr val="767575"/>
                    </a:solidFill>
                    <a:latin typeface="Arial" panose="020B0604020202020204" pitchFamily="34" charset="0"/>
                    <a:cs typeface="Arial" panose="020B0604020202020204" pitchFamily="34" charset="0"/>
                  </a:rPr>
                  <a:t>4. </a:t>
                </a:r>
                <a:r>
                  <a:rPr lang="en-US" sz="1400" dirty="0">
                    <a:solidFill>
                      <a:srgbClr val="767575"/>
                    </a:solidFill>
                    <a:latin typeface="Arial" panose="020B0604020202020204" pitchFamily="34" charset="0"/>
                    <a:cs typeface="Arial" panose="020B0604020202020204" pitchFamily="34" charset="0"/>
                  </a:rPr>
                  <a:t>Nonwoven heat-bonded fabric</a:t>
                </a:r>
              </a:p>
            </p:txBody>
          </p:sp>
          <p:sp>
            <p:nvSpPr>
              <p:cNvPr id="114" name="Овал 113">
                <a:extLst>
                  <a:ext uri="{FF2B5EF4-FFF2-40B4-BE49-F238E27FC236}">
                    <a16:creationId xmlns="" xmlns:a16="http://schemas.microsoft.com/office/drawing/2014/main" id="{847E1C64-37A0-4C51-A3B3-EFC8DE8B3571}"/>
                  </a:ext>
                </a:extLst>
              </p:cNvPr>
              <p:cNvSpPr/>
              <p:nvPr/>
            </p:nvSpPr>
            <p:spPr>
              <a:xfrm>
                <a:off x="658813" y="5076183"/>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4</a:t>
                </a:r>
                <a:endParaRPr lang="ru-RU" sz="1100" dirty="0">
                  <a:latin typeface="Arial" panose="020B0604020202020204" pitchFamily="34" charset="0"/>
                  <a:cs typeface="Arial" panose="020B0604020202020204" pitchFamily="34" charset="0"/>
                </a:endParaRPr>
              </a:p>
            </p:txBody>
          </p:sp>
        </p:grpSp>
        <p:sp>
          <p:nvSpPr>
            <p:cNvPr id="98" name="Прямоугольник 97">
              <a:extLst>
                <a:ext uri="{FF2B5EF4-FFF2-40B4-BE49-F238E27FC236}">
                  <a16:creationId xmlns="" xmlns:a16="http://schemas.microsoft.com/office/drawing/2014/main" id="{A3F36050-A123-42BC-8E33-C6ABB2034F39}"/>
                </a:ext>
              </a:extLst>
            </p:cNvPr>
            <p:cNvSpPr/>
            <p:nvPr/>
          </p:nvSpPr>
          <p:spPr>
            <a:xfrm>
              <a:off x="563563" y="2973850"/>
              <a:ext cx="3428292" cy="474822"/>
            </a:xfrm>
            <a:prstGeom prst="rect">
              <a:avLst/>
            </a:prstGeom>
          </p:spPr>
          <p:txBody>
            <a:bodyPr wrap="square">
              <a:spAutoFit/>
            </a:bodyPr>
            <a:lstStyle/>
            <a:p>
              <a:r>
                <a:rPr lang="en-US" sz="2000" b="1" dirty="0">
                  <a:solidFill>
                    <a:srgbClr val="767575"/>
                  </a:solidFill>
                  <a:latin typeface="Arial" panose="020B0604020202020204" pitchFamily="34" charset="0"/>
                  <a:cs typeface="Arial" panose="020B0604020202020204" pitchFamily="34" charset="0"/>
                </a:rPr>
                <a:t>Structure of covering</a:t>
              </a:r>
              <a:endParaRPr lang="ru-RU" sz="2000" b="1" dirty="0">
                <a:solidFill>
                  <a:srgbClr val="767575"/>
                </a:solidFill>
                <a:latin typeface="Arial" panose="020B0604020202020204" pitchFamily="34" charset="0"/>
                <a:cs typeface="Arial" panose="020B0604020202020204" pitchFamily="34" charset="0"/>
              </a:endParaRPr>
            </a:p>
          </p:txBody>
        </p:sp>
      </p:grpSp>
      <p:grpSp>
        <p:nvGrpSpPr>
          <p:cNvPr id="115" name="Группа 114">
            <a:extLst>
              <a:ext uri="{FF2B5EF4-FFF2-40B4-BE49-F238E27FC236}">
                <a16:creationId xmlns="" xmlns:a16="http://schemas.microsoft.com/office/drawing/2014/main" id="{FE6E126E-933C-4953-B5C4-F12993FC0E1E}"/>
              </a:ext>
            </a:extLst>
          </p:cNvPr>
          <p:cNvGrpSpPr/>
          <p:nvPr/>
        </p:nvGrpSpPr>
        <p:grpSpPr>
          <a:xfrm>
            <a:off x="5876713" y="3547300"/>
            <a:ext cx="4425532" cy="1102356"/>
            <a:chOff x="563563" y="3210422"/>
            <a:chExt cx="4425532" cy="1102356"/>
          </a:xfrm>
        </p:grpSpPr>
        <p:sp>
          <p:nvSpPr>
            <p:cNvPr id="116" name="Прямоугольник 115">
              <a:extLst>
                <a:ext uri="{FF2B5EF4-FFF2-40B4-BE49-F238E27FC236}">
                  <a16:creationId xmlns="" xmlns:a16="http://schemas.microsoft.com/office/drawing/2014/main" id="{9E7C1B30-2EDF-4F89-86A7-3847739E98D2}"/>
                </a:ext>
              </a:extLst>
            </p:cNvPr>
            <p:cNvSpPr/>
            <p:nvPr/>
          </p:nvSpPr>
          <p:spPr>
            <a:xfrm>
              <a:off x="563563" y="3210422"/>
              <a:ext cx="1938351" cy="400110"/>
            </a:xfrm>
            <a:prstGeom prst="rect">
              <a:avLst/>
            </a:prstGeom>
          </p:spPr>
          <p:txBody>
            <a:bodyPr wrap="none">
              <a:spAutoFit/>
            </a:bodyPr>
            <a:lstStyle/>
            <a:p>
              <a:r>
                <a:rPr lang="en-US" sz="2000" b="1">
                  <a:solidFill>
                    <a:srgbClr val="767575"/>
                  </a:solidFill>
                  <a:latin typeface="Arial" panose="020B0604020202020204" pitchFamily="34" charset="0"/>
                  <a:cs typeface="Arial" panose="020B0604020202020204" pitchFamily="34" charset="0"/>
                </a:rPr>
                <a:t>Range of uses</a:t>
              </a:r>
              <a:endParaRPr lang="ru-RU" sz="2000" b="1" dirty="0">
                <a:solidFill>
                  <a:srgbClr val="767575"/>
                </a:solidFill>
                <a:latin typeface="Arial" panose="020B0604020202020204" pitchFamily="34" charset="0"/>
                <a:cs typeface="Arial" panose="020B0604020202020204" pitchFamily="34" charset="0"/>
              </a:endParaRPr>
            </a:p>
          </p:txBody>
        </p:sp>
        <p:sp>
          <p:nvSpPr>
            <p:cNvPr id="117" name="Прямоугольник 116">
              <a:extLst>
                <a:ext uri="{FF2B5EF4-FFF2-40B4-BE49-F238E27FC236}">
                  <a16:creationId xmlns="" xmlns:a16="http://schemas.microsoft.com/office/drawing/2014/main" id="{0C809B7C-76DF-4933-907C-4D507E22B42C}"/>
                </a:ext>
              </a:extLst>
            </p:cNvPr>
            <p:cNvSpPr/>
            <p:nvPr/>
          </p:nvSpPr>
          <p:spPr>
            <a:xfrm>
              <a:off x="566056" y="3666447"/>
              <a:ext cx="4423039" cy="646331"/>
            </a:xfrm>
            <a:prstGeom prst="rect">
              <a:avLst/>
            </a:prstGeom>
          </p:spPr>
          <p:txBody>
            <a:bodyPr wrap="square">
              <a:spAutoFit/>
            </a:bodyPr>
            <a:lstStyle/>
            <a:p>
              <a:r>
                <a:rPr lang="en-US" dirty="0">
                  <a:solidFill>
                    <a:srgbClr val="767575"/>
                  </a:solidFill>
                </a:rPr>
                <a:t>For flooring in living, public and industrial spaces. </a:t>
              </a:r>
              <a:endParaRPr lang="ru-RU" dirty="0">
                <a:solidFill>
                  <a:srgbClr val="767575"/>
                </a:solidFill>
              </a:endParaRPr>
            </a:p>
          </p:txBody>
        </p:sp>
      </p:grpSp>
    </p:spTree>
    <p:extLst>
      <p:ext uri="{BB962C8B-B14F-4D97-AF65-F5344CB8AC3E}">
        <p14:creationId xmlns:p14="http://schemas.microsoft.com/office/powerpoint/2010/main" val="250964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 xmlns:a16="http://schemas.microsoft.com/office/drawing/2014/main" id="{03A9F561-CF2E-4C04-B70E-4227D3DE3249}"/>
              </a:ext>
            </a:extLst>
          </p:cNvPr>
          <p:cNvGrpSpPr/>
          <p:nvPr/>
        </p:nvGrpSpPr>
        <p:grpSpPr>
          <a:xfrm>
            <a:off x="10604500" y="32444"/>
            <a:ext cx="1531404" cy="6825556"/>
            <a:chOff x="8528051" y="4964113"/>
            <a:chExt cx="587375" cy="1560513"/>
          </a:xfrm>
          <a:solidFill>
            <a:schemeClr val="bg1">
              <a:lumMod val="95000"/>
            </a:schemeClr>
          </a:solidFill>
        </p:grpSpPr>
        <p:sp>
          <p:nvSpPr>
            <p:cNvPr id="8" name="Freeform 476">
              <a:extLst>
                <a:ext uri="{FF2B5EF4-FFF2-40B4-BE49-F238E27FC236}">
                  <a16:creationId xmlns="" xmlns:a16="http://schemas.microsoft.com/office/drawing/2014/main" id="{FC6FB029-37E7-4E51-894C-0D2B191B9CD9}"/>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489">
              <a:extLst>
                <a:ext uri="{FF2B5EF4-FFF2-40B4-BE49-F238E27FC236}">
                  <a16:creationId xmlns="" xmlns:a16="http://schemas.microsoft.com/office/drawing/2014/main" id="{E66DCE41-798D-4C12-B865-64E1C784E674}"/>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490">
              <a:extLst>
                <a:ext uri="{FF2B5EF4-FFF2-40B4-BE49-F238E27FC236}">
                  <a16:creationId xmlns="" xmlns:a16="http://schemas.microsoft.com/office/drawing/2014/main" id="{B42067C3-45F5-42C3-90E0-0D7DA1AE6B69}"/>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98">
              <a:extLst>
                <a:ext uri="{FF2B5EF4-FFF2-40B4-BE49-F238E27FC236}">
                  <a16:creationId xmlns="" xmlns:a16="http://schemas.microsoft.com/office/drawing/2014/main" id="{AE9EE43B-7AB9-4811-9F58-0474B6F3CC5C}"/>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9">
              <a:extLst>
                <a:ext uri="{FF2B5EF4-FFF2-40B4-BE49-F238E27FC236}">
                  <a16:creationId xmlns="" xmlns:a16="http://schemas.microsoft.com/office/drawing/2014/main" id="{056A9ED8-4791-45A0-B49E-C3D94C2BA266}"/>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505">
              <a:extLst>
                <a:ext uri="{FF2B5EF4-FFF2-40B4-BE49-F238E27FC236}">
                  <a16:creationId xmlns="" xmlns:a16="http://schemas.microsoft.com/office/drawing/2014/main" id="{8FF51066-4E3B-44B2-9B21-E9D593DD9C1A}"/>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513">
              <a:extLst>
                <a:ext uri="{FF2B5EF4-FFF2-40B4-BE49-F238E27FC236}">
                  <a16:creationId xmlns="" xmlns:a16="http://schemas.microsoft.com/office/drawing/2014/main" id="{95F08C3D-EF5F-4110-B9E5-BFA9BE9C5376}"/>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16">
              <a:extLst>
                <a:ext uri="{FF2B5EF4-FFF2-40B4-BE49-F238E27FC236}">
                  <a16:creationId xmlns="" xmlns:a16="http://schemas.microsoft.com/office/drawing/2014/main" id="{573C795B-7766-4398-8005-653D1D64520F}"/>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7">
              <a:extLst>
                <a:ext uri="{FF2B5EF4-FFF2-40B4-BE49-F238E27FC236}">
                  <a16:creationId xmlns="" xmlns:a16="http://schemas.microsoft.com/office/drawing/2014/main" id="{33A5294A-3775-4BD4-AB4A-22444DC86E90}"/>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8">
              <a:extLst>
                <a:ext uri="{FF2B5EF4-FFF2-40B4-BE49-F238E27FC236}">
                  <a16:creationId xmlns="" xmlns:a16="http://schemas.microsoft.com/office/drawing/2014/main" id="{C4276505-1018-4C41-A1F4-19F2D8B18FFF}"/>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9">
              <a:extLst>
                <a:ext uri="{FF2B5EF4-FFF2-40B4-BE49-F238E27FC236}">
                  <a16:creationId xmlns="" xmlns:a16="http://schemas.microsoft.com/office/drawing/2014/main" id="{757A2493-D55D-449C-AFB1-20A39B6B31AD}"/>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21">
              <a:extLst>
                <a:ext uri="{FF2B5EF4-FFF2-40B4-BE49-F238E27FC236}">
                  <a16:creationId xmlns="" xmlns:a16="http://schemas.microsoft.com/office/drawing/2014/main" id="{4CDE8665-E344-4FCF-83B1-A55B11CA8DEB}"/>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22">
              <a:extLst>
                <a:ext uri="{FF2B5EF4-FFF2-40B4-BE49-F238E27FC236}">
                  <a16:creationId xmlns="" xmlns:a16="http://schemas.microsoft.com/office/drawing/2014/main" id="{6D1CC443-2AA0-46C1-B365-42A155DCB65A}"/>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7">
              <a:extLst>
                <a:ext uri="{FF2B5EF4-FFF2-40B4-BE49-F238E27FC236}">
                  <a16:creationId xmlns="" xmlns:a16="http://schemas.microsoft.com/office/drawing/2014/main" id="{3CCC7348-F7A6-4DE0-93D8-1E5B51D3EFB6}"/>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33">
              <a:extLst>
                <a:ext uri="{FF2B5EF4-FFF2-40B4-BE49-F238E27FC236}">
                  <a16:creationId xmlns="" xmlns:a16="http://schemas.microsoft.com/office/drawing/2014/main" id="{1D78211E-CF61-499B-97E4-F4BBBA97C513}"/>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34">
              <a:extLst>
                <a:ext uri="{FF2B5EF4-FFF2-40B4-BE49-F238E27FC236}">
                  <a16:creationId xmlns="" xmlns:a16="http://schemas.microsoft.com/office/drawing/2014/main" id="{33907759-7DD2-45CC-B48C-B205B0DF10AB}"/>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5">
              <a:extLst>
                <a:ext uri="{FF2B5EF4-FFF2-40B4-BE49-F238E27FC236}">
                  <a16:creationId xmlns="" xmlns:a16="http://schemas.microsoft.com/office/drawing/2014/main" id="{59A105ED-394F-47D6-96B2-4FD9709C6AE9}"/>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7">
              <a:extLst>
                <a:ext uri="{FF2B5EF4-FFF2-40B4-BE49-F238E27FC236}">
                  <a16:creationId xmlns="" xmlns:a16="http://schemas.microsoft.com/office/drawing/2014/main" id="{388330EC-824F-438D-B927-39C6EABA9066}"/>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9">
              <a:extLst>
                <a:ext uri="{FF2B5EF4-FFF2-40B4-BE49-F238E27FC236}">
                  <a16:creationId xmlns="" xmlns:a16="http://schemas.microsoft.com/office/drawing/2014/main" id="{28A61721-8CCC-4963-8843-43505B33A9BA}"/>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40">
              <a:extLst>
                <a:ext uri="{FF2B5EF4-FFF2-40B4-BE49-F238E27FC236}">
                  <a16:creationId xmlns="" xmlns:a16="http://schemas.microsoft.com/office/drawing/2014/main" id="{4DA04A71-0AC0-4D0F-9D59-037C496D47EF}"/>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42">
              <a:extLst>
                <a:ext uri="{FF2B5EF4-FFF2-40B4-BE49-F238E27FC236}">
                  <a16:creationId xmlns="" xmlns:a16="http://schemas.microsoft.com/office/drawing/2014/main" id="{47E2D1A5-0368-46F6-9E65-17CA92BCC4C0}"/>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4">
              <a:extLst>
                <a:ext uri="{FF2B5EF4-FFF2-40B4-BE49-F238E27FC236}">
                  <a16:creationId xmlns="" xmlns:a16="http://schemas.microsoft.com/office/drawing/2014/main" id="{40204F14-B4E6-4B9D-B071-0B2D7B866722}"/>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7">
              <a:extLst>
                <a:ext uri="{FF2B5EF4-FFF2-40B4-BE49-F238E27FC236}">
                  <a16:creationId xmlns="" xmlns:a16="http://schemas.microsoft.com/office/drawing/2014/main" id="{1FCACA13-DDC9-4C99-8BCF-8323558F1DD9}"/>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58">
              <a:extLst>
                <a:ext uri="{FF2B5EF4-FFF2-40B4-BE49-F238E27FC236}">
                  <a16:creationId xmlns="" xmlns:a16="http://schemas.microsoft.com/office/drawing/2014/main" id="{0DCDBE90-D8E7-4598-88F7-262BF8736AB7}"/>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59">
              <a:extLst>
                <a:ext uri="{FF2B5EF4-FFF2-40B4-BE49-F238E27FC236}">
                  <a16:creationId xmlns="" xmlns:a16="http://schemas.microsoft.com/office/drawing/2014/main" id="{C3E283AF-53AB-4C74-A058-87E14D7E7CA4}"/>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64">
              <a:extLst>
                <a:ext uri="{FF2B5EF4-FFF2-40B4-BE49-F238E27FC236}">
                  <a16:creationId xmlns="" xmlns:a16="http://schemas.microsoft.com/office/drawing/2014/main" id="{1E7CF80E-AC41-4A79-90F0-B363DF98CB23}"/>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66">
              <a:extLst>
                <a:ext uri="{FF2B5EF4-FFF2-40B4-BE49-F238E27FC236}">
                  <a16:creationId xmlns="" xmlns:a16="http://schemas.microsoft.com/office/drawing/2014/main" id="{1CA40144-B41F-4001-B396-14E842977A65}"/>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7">
              <a:extLst>
                <a:ext uri="{FF2B5EF4-FFF2-40B4-BE49-F238E27FC236}">
                  <a16:creationId xmlns="" xmlns:a16="http://schemas.microsoft.com/office/drawing/2014/main" id="{B520AD41-37C9-4615-9EEF-56BA832569DA}"/>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9">
              <a:extLst>
                <a:ext uri="{FF2B5EF4-FFF2-40B4-BE49-F238E27FC236}">
                  <a16:creationId xmlns="" xmlns:a16="http://schemas.microsoft.com/office/drawing/2014/main" id="{143DC9AF-027F-45C6-B857-D4BAAFD44F1A}"/>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72">
              <a:extLst>
                <a:ext uri="{FF2B5EF4-FFF2-40B4-BE49-F238E27FC236}">
                  <a16:creationId xmlns="" xmlns:a16="http://schemas.microsoft.com/office/drawing/2014/main" id="{BCE5891A-3C2A-4414-AF5D-538AA5C5BF61}"/>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75">
              <a:extLst>
                <a:ext uri="{FF2B5EF4-FFF2-40B4-BE49-F238E27FC236}">
                  <a16:creationId xmlns="" xmlns:a16="http://schemas.microsoft.com/office/drawing/2014/main" id="{CD7809A9-3B27-4FCA-8315-070FC1596875}"/>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7">
              <a:extLst>
                <a:ext uri="{FF2B5EF4-FFF2-40B4-BE49-F238E27FC236}">
                  <a16:creationId xmlns="" xmlns:a16="http://schemas.microsoft.com/office/drawing/2014/main" id="{A6090888-5A56-45D0-8829-2DD3639E1195}"/>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8">
              <a:extLst>
                <a:ext uri="{FF2B5EF4-FFF2-40B4-BE49-F238E27FC236}">
                  <a16:creationId xmlns="" xmlns:a16="http://schemas.microsoft.com/office/drawing/2014/main" id="{B800E541-2B3B-47B8-961D-C1DBB0A39767}"/>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80">
              <a:extLst>
                <a:ext uri="{FF2B5EF4-FFF2-40B4-BE49-F238E27FC236}">
                  <a16:creationId xmlns="" xmlns:a16="http://schemas.microsoft.com/office/drawing/2014/main" id="{82ACB0D5-703C-4FD2-BC51-F1311C8FD9B3}"/>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84">
              <a:extLst>
                <a:ext uri="{FF2B5EF4-FFF2-40B4-BE49-F238E27FC236}">
                  <a16:creationId xmlns="" xmlns:a16="http://schemas.microsoft.com/office/drawing/2014/main" id="{F222BF80-5166-47ED-899A-C1BF5B38BD40}"/>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7">
              <a:extLst>
                <a:ext uri="{FF2B5EF4-FFF2-40B4-BE49-F238E27FC236}">
                  <a16:creationId xmlns="" xmlns:a16="http://schemas.microsoft.com/office/drawing/2014/main" id="{675C760E-6B4F-4C52-950B-765AE49AAA23}"/>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8">
              <a:extLst>
                <a:ext uri="{FF2B5EF4-FFF2-40B4-BE49-F238E27FC236}">
                  <a16:creationId xmlns="" xmlns:a16="http://schemas.microsoft.com/office/drawing/2014/main" id="{BEE502FB-7550-4D7F-962F-9763EEB1253A}"/>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90">
              <a:extLst>
                <a:ext uri="{FF2B5EF4-FFF2-40B4-BE49-F238E27FC236}">
                  <a16:creationId xmlns="" xmlns:a16="http://schemas.microsoft.com/office/drawing/2014/main" id="{FCE86202-ED51-4A45-BD8B-98F129B36743}"/>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92">
              <a:extLst>
                <a:ext uri="{FF2B5EF4-FFF2-40B4-BE49-F238E27FC236}">
                  <a16:creationId xmlns="" xmlns:a16="http://schemas.microsoft.com/office/drawing/2014/main" id="{9962041F-39A7-4686-A3AD-8E579F523CFD}"/>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3">
              <a:extLst>
                <a:ext uri="{FF2B5EF4-FFF2-40B4-BE49-F238E27FC236}">
                  <a16:creationId xmlns="" xmlns:a16="http://schemas.microsoft.com/office/drawing/2014/main" id="{C1C191F3-1B0A-4D0E-8C54-084F69D3182B}"/>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5">
              <a:extLst>
                <a:ext uri="{FF2B5EF4-FFF2-40B4-BE49-F238E27FC236}">
                  <a16:creationId xmlns="" xmlns:a16="http://schemas.microsoft.com/office/drawing/2014/main" id="{B9726405-450E-42FB-BB67-B63170F06F47}"/>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6">
              <a:extLst>
                <a:ext uri="{FF2B5EF4-FFF2-40B4-BE49-F238E27FC236}">
                  <a16:creationId xmlns="" xmlns:a16="http://schemas.microsoft.com/office/drawing/2014/main" id="{5B17289E-AED7-4572-92BA-8DE480355848}"/>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8">
              <a:extLst>
                <a:ext uri="{FF2B5EF4-FFF2-40B4-BE49-F238E27FC236}">
                  <a16:creationId xmlns="" xmlns:a16="http://schemas.microsoft.com/office/drawing/2014/main" id="{10B408F1-B699-44DC-AFB2-811A8583C0A4}"/>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606">
              <a:extLst>
                <a:ext uri="{FF2B5EF4-FFF2-40B4-BE49-F238E27FC236}">
                  <a16:creationId xmlns="" xmlns:a16="http://schemas.microsoft.com/office/drawing/2014/main" id="{B8120E9C-A5EB-408F-88A7-CE61C23DA925}"/>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609">
              <a:extLst>
                <a:ext uri="{FF2B5EF4-FFF2-40B4-BE49-F238E27FC236}">
                  <a16:creationId xmlns="" xmlns:a16="http://schemas.microsoft.com/office/drawing/2014/main" id="{AE0E097C-E7FA-4667-98A6-083904E3BDBB}"/>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15">
              <a:extLst>
                <a:ext uri="{FF2B5EF4-FFF2-40B4-BE49-F238E27FC236}">
                  <a16:creationId xmlns="" xmlns:a16="http://schemas.microsoft.com/office/drawing/2014/main" id="{DB8A5145-10A6-4578-A2EE-BA23020D21B2}"/>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20">
              <a:extLst>
                <a:ext uri="{FF2B5EF4-FFF2-40B4-BE49-F238E27FC236}">
                  <a16:creationId xmlns="" xmlns:a16="http://schemas.microsoft.com/office/drawing/2014/main" id="{3ABB6968-920E-479E-B29D-68D9ABC5A149}"/>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24">
              <a:extLst>
                <a:ext uri="{FF2B5EF4-FFF2-40B4-BE49-F238E27FC236}">
                  <a16:creationId xmlns="" xmlns:a16="http://schemas.microsoft.com/office/drawing/2014/main" id="{73D0D017-03C1-4E26-B31C-1A9F313F6C37}"/>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30">
              <a:extLst>
                <a:ext uri="{FF2B5EF4-FFF2-40B4-BE49-F238E27FC236}">
                  <a16:creationId xmlns="" xmlns:a16="http://schemas.microsoft.com/office/drawing/2014/main" id="{AA72AD8A-C8BE-4881-B3E4-F8D584A70CDD}"/>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38">
              <a:extLst>
                <a:ext uri="{FF2B5EF4-FFF2-40B4-BE49-F238E27FC236}">
                  <a16:creationId xmlns="" xmlns:a16="http://schemas.microsoft.com/office/drawing/2014/main" id="{8713FD90-CB55-467D-8AA5-7ED9661E6496}"/>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9">
              <a:extLst>
                <a:ext uri="{FF2B5EF4-FFF2-40B4-BE49-F238E27FC236}">
                  <a16:creationId xmlns="" xmlns:a16="http://schemas.microsoft.com/office/drawing/2014/main" id="{92DFB2AF-302E-4164-BC9E-E23A32C2FC2A}"/>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40">
              <a:extLst>
                <a:ext uri="{FF2B5EF4-FFF2-40B4-BE49-F238E27FC236}">
                  <a16:creationId xmlns="" xmlns:a16="http://schemas.microsoft.com/office/drawing/2014/main" id="{4E079265-8D6C-41F3-BE67-2433154641D4}"/>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42">
              <a:extLst>
                <a:ext uri="{FF2B5EF4-FFF2-40B4-BE49-F238E27FC236}">
                  <a16:creationId xmlns="" xmlns:a16="http://schemas.microsoft.com/office/drawing/2014/main" id="{0DFDD734-6459-4325-BACF-DB2F1AC691CF}"/>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7">
              <a:extLst>
                <a:ext uri="{FF2B5EF4-FFF2-40B4-BE49-F238E27FC236}">
                  <a16:creationId xmlns="" xmlns:a16="http://schemas.microsoft.com/office/drawing/2014/main" id="{E0D4F78C-0F91-4C86-91CC-4740F4EA44CB}"/>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8">
              <a:extLst>
                <a:ext uri="{FF2B5EF4-FFF2-40B4-BE49-F238E27FC236}">
                  <a16:creationId xmlns="" xmlns:a16="http://schemas.microsoft.com/office/drawing/2014/main" id="{7C7D8D49-85ED-4D77-8772-03488F7CB789}"/>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54">
              <a:extLst>
                <a:ext uri="{FF2B5EF4-FFF2-40B4-BE49-F238E27FC236}">
                  <a16:creationId xmlns="" xmlns:a16="http://schemas.microsoft.com/office/drawing/2014/main" id="{5272B5BD-F7D9-4EE4-87C5-E9BDAEA152B6}"/>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63">
              <a:extLst>
                <a:ext uri="{FF2B5EF4-FFF2-40B4-BE49-F238E27FC236}">
                  <a16:creationId xmlns="" xmlns:a16="http://schemas.microsoft.com/office/drawing/2014/main" id="{0C5B613B-282E-41EF-80AB-D0AD4822C56E}"/>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66">
              <a:extLst>
                <a:ext uri="{FF2B5EF4-FFF2-40B4-BE49-F238E27FC236}">
                  <a16:creationId xmlns="" xmlns:a16="http://schemas.microsoft.com/office/drawing/2014/main" id="{F008BE71-FF19-4251-A360-60C87AEE0D63}"/>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71">
              <a:extLst>
                <a:ext uri="{FF2B5EF4-FFF2-40B4-BE49-F238E27FC236}">
                  <a16:creationId xmlns="" xmlns:a16="http://schemas.microsoft.com/office/drawing/2014/main" id="{4119FFE0-722D-4FBD-86ED-3967420B7D8F}"/>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79">
              <a:extLst>
                <a:ext uri="{FF2B5EF4-FFF2-40B4-BE49-F238E27FC236}">
                  <a16:creationId xmlns="" xmlns:a16="http://schemas.microsoft.com/office/drawing/2014/main" id="{884F2A20-B675-4D89-85B3-79F102D2EA3B}"/>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82">
              <a:extLst>
                <a:ext uri="{FF2B5EF4-FFF2-40B4-BE49-F238E27FC236}">
                  <a16:creationId xmlns="" xmlns:a16="http://schemas.microsoft.com/office/drawing/2014/main" id="{86908BA2-5306-46FD-B017-BA4E238626C8}"/>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88">
              <a:extLst>
                <a:ext uri="{FF2B5EF4-FFF2-40B4-BE49-F238E27FC236}">
                  <a16:creationId xmlns="" xmlns:a16="http://schemas.microsoft.com/office/drawing/2014/main" id="{86BDD449-8E9A-46F1-8AAF-7C53A7C30209}"/>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9">
              <a:extLst>
                <a:ext uri="{FF2B5EF4-FFF2-40B4-BE49-F238E27FC236}">
                  <a16:creationId xmlns="" xmlns:a16="http://schemas.microsoft.com/office/drawing/2014/main" id="{3C0300C9-7DEE-4677-B201-27C356B0655B}"/>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90">
              <a:extLst>
                <a:ext uri="{FF2B5EF4-FFF2-40B4-BE49-F238E27FC236}">
                  <a16:creationId xmlns="" xmlns:a16="http://schemas.microsoft.com/office/drawing/2014/main" id="{265F3A15-5AF1-4FC5-88F3-2000D1EBD0AD}"/>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93">
              <a:extLst>
                <a:ext uri="{FF2B5EF4-FFF2-40B4-BE49-F238E27FC236}">
                  <a16:creationId xmlns="" xmlns:a16="http://schemas.microsoft.com/office/drawing/2014/main" id="{F0F683B0-5B72-41C8-8AAA-2DEF017B9A2B}"/>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6">
              <a:extLst>
                <a:ext uri="{FF2B5EF4-FFF2-40B4-BE49-F238E27FC236}">
                  <a16:creationId xmlns="" xmlns:a16="http://schemas.microsoft.com/office/drawing/2014/main" id="{3526DA1F-C77C-45A2-9968-3FE6A87222F4}"/>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710">
              <a:extLst>
                <a:ext uri="{FF2B5EF4-FFF2-40B4-BE49-F238E27FC236}">
                  <a16:creationId xmlns="" xmlns:a16="http://schemas.microsoft.com/office/drawing/2014/main" id="{05EE78FB-2C2E-44A5-8864-D84BE81E810C}"/>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712">
              <a:extLst>
                <a:ext uri="{FF2B5EF4-FFF2-40B4-BE49-F238E27FC236}">
                  <a16:creationId xmlns="" xmlns:a16="http://schemas.microsoft.com/office/drawing/2014/main" id="{6FF80FB7-0F88-49D5-8D52-0D60FEE88CB3}"/>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3">
              <a:extLst>
                <a:ext uri="{FF2B5EF4-FFF2-40B4-BE49-F238E27FC236}">
                  <a16:creationId xmlns="" xmlns:a16="http://schemas.microsoft.com/office/drawing/2014/main" id="{CFF5AF1A-4241-4852-BAE6-65C999B045A6}"/>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 name="Прямоугольник 3">
            <a:extLst>
              <a:ext uri="{FF2B5EF4-FFF2-40B4-BE49-F238E27FC236}">
                <a16:creationId xmlns="" xmlns:a16="http://schemas.microsoft.com/office/drawing/2014/main" id="{9D0A942E-B188-4359-A040-F6DA58553D33}"/>
              </a:ext>
            </a:extLst>
          </p:cNvPr>
          <p:cNvSpPr/>
          <p:nvPr/>
        </p:nvSpPr>
        <p:spPr>
          <a:xfrm>
            <a:off x="375557" y="541528"/>
            <a:ext cx="8737600" cy="1138773"/>
          </a:xfrm>
          <a:prstGeom prst="rect">
            <a:avLst/>
          </a:prstGeom>
        </p:spPr>
        <p:txBody>
          <a:bodyPr wrap="square">
            <a:spAutoFit/>
          </a:bodyPr>
          <a:lstStyle/>
          <a:p>
            <a:r>
              <a:rPr lang="en-US" sz="40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LINOLEUM </a:t>
            </a:r>
          </a:p>
          <a:p>
            <a:r>
              <a:rPr lang="en-US" sz="2800" b="1" dirty="0">
                <a:solidFill>
                  <a:srgbClr val="434242"/>
                </a:solidFill>
                <a:latin typeface="Arial Black" panose="020B0A04020102020204" pitchFamily="34" charset="0"/>
              </a:rPr>
              <a:t>BUSINESS TU</a:t>
            </a:r>
          </a:p>
        </p:txBody>
      </p:sp>
      <p:sp>
        <p:nvSpPr>
          <p:cNvPr id="2" name="Прямоугольник 1">
            <a:extLst>
              <a:ext uri="{FF2B5EF4-FFF2-40B4-BE49-F238E27FC236}">
                <a16:creationId xmlns="" xmlns:a16="http://schemas.microsoft.com/office/drawing/2014/main" id="{FFF88A55-EC56-46E4-92F6-10CABC008108}"/>
              </a:ext>
            </a:extLst>
          </p:cNvPr>
          <p:cNvSpPr/>
          <p:nvPr/>
        </p:nvSpPr>
        <p:spPr>
          <a:xfrm>
            <a:off x="375556" y="1851136"/>
            <a:ext cx="10228833" cy="1200329"/>
          </a:xfrm>
          <a:prstGeom prst="rect">
            <a:avLst/>
          </a:prstGeom>
        </p:spPr>
        <p:txBody>
          <a:bodyPr wrap="square">
            <a:spAutoFit/>
          </a:bodyPr>
          <a:lstStyle/>
          <a:p>
            <a:r>
              <a:rPr lang="en-US">
                <a:solidFill>
                  <a:schemeClr val="tx1">
                    <a:lumMod val="75000"/>
                    <a:lumOff val="25000"/>
                  </a:schemeClr>
                </a:solidFill>
              </a:rPr>
              <a:t>BUSINESS TU is a collection  of residential-grade, 2.5 mm-thick linoleum. In terms of price and quality, it is the ideal choice of flooring for repairing your space. The range of widths  of this collection is between 1.5 m and  4.0 m, with a 0.15 mm wear-layer (1.5 m/2.0 m) or 0.15 mm (2.5 m/3.0 m/3.5 m/4.0 m). This linoleum is designed for flooring in living, public and industrial spaces.</a:t>
            </a:r>
            <a:endParaRPr lang="ru-RU" dirty="0">
              <a:solidFill>
                <a:schemeClr val="tx1">
                  <a:lumMod val="75000"/>
                  <a:lumOff val="25000"/>
                </a:schemeClr>
              </a:solidFill>
            </a:endParaRPr>
          </a:p>
        </p:txBody>
      </p:sp>
      <p:grpSp>
        <p:nvGrpSpPr>
          <p:cNvPr id="121" name="Группа 120">
            <a:extLst>
              <a:ext uri="{FF2B5EF4-FFF2-40B4-BE49-F238E27FC236}">
                <a16:creationId xmlns="" xmlns:a16="http://schemas.microsoft.com/office/drawing/2014/main" id="{53E93F22-3D82-46E6-A73B-89009EA237E1}"/>
              </a:ext>
            </a:extLst>
          </p:cNvPr>
          <p:cNvGrpSpPr/>
          <p:nvPr/>
        </p:nvGrpSpPr>
        <p:grpSpPr>
          <a:xfrm>
            <a:off x="373064" y="3547300"/>
            <a:ext cx="5019089" cy="2904276"/>
            <a:chOff x="563563" y="2973850"/>
            <a:chExt cx="5956299" cy="3446591"/>
          </a:xfrm>
        </p:grpSpPr>
        <p:grpSp>
          <p:nvGrpSpPr>
            <p:cNvPr id="122" name="Группа 121">
              <a:extLst>
                <a:ext uri="{FF2B5EF4-FFF2-40B4-BE49-F238E27FC236}">
                  <a16:creationId xmlns="" xmlns:a16="http://schemas.microsoft.com/office/drawing/2014/main" id="{D8080B79-EB27-4D12-83A9-41732F1FAFBF}"/>
                </a:ext>
              </a:extLst>
            </p:cNvPr>
            <p:cNvGrpSpPr/>
            <p:nvPr/>
          </p:nvGrpSpPr>
          <p:grpSpPr>
            <a:xfrm>
              <a:off x="563563" y="3382827"/>
              <a:ext cx="5956299" cy="3037614"/>
              <a:chOff x="563563" y="3527205"/>
              <a:chExt cx="5956299" cy="3037614"/>
            </a:xfrm>
          </p:grpSpPr>
          <p:pic>
            <p:nvPicPr>
              <p:cNvPr id="124" name="Рисунок 123">
                <a:extLst>
                  <a:ext uri="{FF2B5EF4-FFF2-40B4-BE49-F238E27FC236}">
                    <a16:creationId xmlns="" xmlns:a16="http://schemas.microsoft.com/office/drawing/2014/main" id="{4604A74B-2D3A-4188-BCE8-A7565F71F7E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5728"/>
              <a:stretch/>
            </p:blipFill>
            <p:spPr>
              <a:xfrm>
                <a:off x="608465" y="3527205"/>
                <a:ext cx="5647919" cy="2164268"/>
              </a:xfrm>
              <a:prstGeom prst="rect">
                <a:avLst/>
              </a:prstGeom>
            </p:spPr>
          </p:pic>
          <p:sp>
            <p:nvSpPr>
              <p:cNvPr id="125" name="Прямоугольник 124">
                <a:extLst>
                  <a:ext uri="{FF2B5EF4-FFF2-40B4-BE49-F238E27FC236}">
                    <a16:creationId xmlns="" xmlns:a16="http://schemas.microsoft.com/office/drawing/2014/main" id="{272448B7-C386-4B25-904F-1C4A2F70F16A}"/>
                  </a:ext>
                </a:extLst>
              </p:cNvPr>
              <p:cNvSpPr/>
              <p:nvPr/>
            </p:nvSpPr>
            <p:spPr>
              <a:xfrm>
                <a:off x="563563" y="5810431"/>
                <a:ext cx="2535812" cy="318191"/>
              </a:xfrm>
              <a:prstGeom prst="rect">
                <a:avLst/>
              </a:prstGeom>
            </p:spPr>
            <p:txBody>
              <a:bodyPr wrap="square">
                <a:spAutoFit/>
              </a:bodyPr>
              <a:lstStyle/>
              <a:p>
                <a:r>
                  <a:rPr lang="en-US" sz="1400" dirty="0">
                    <a:solidFill>
                      <a:srgbClr val="767575"/>
                    </a:solidFill>
                    <a:latin typeface="Arial" panose="020B0604020202020204" pitchFamily="34" charset="0"/>
                    <a:cs typeface="Arial" panose="020B0604020202020204" pitchFamily="34" charset="0"/>
                  </a:rPr>
                  <a:t>1</a:t>
                </a:r>
                <a:r>
                  <a:rPr lang="ru-RU" sz="1400" dirty="0">
                    <a:solidFill>
                      <a:srgbClr val="767575"/>
                    </a:solidFill>
                    <a:latin typeface="Arial" panose="020B0604020202020204" pitchFamily="34" charset="0"/>
                    <a:cs typeface="Arial" panose="020B0604020202020204" pitchFamily="34" charset="0"/>
                  </a:rPr>
                  <a:t>. </a:t>
                </a:r>
                <a:r>
                  <a:rPr lang="en-US" sz="1400" dirty="0">
                    <a:solidFill>
                      <a:srgbClr val="767575"/>
                    </a:solidFill>
                    <a:latin typeface="Arial" panose="020B0604020202020204" pitchFamily="34" charset="0"/>
                    <a:cs typeface="Arial" panose="020B0604020202020204" pitchFamily="34" charset="0"/>
                  </a:rPr>
                  <a:t>PVC protective layer </a:t>
                </a:r>
                <a:endParaRPr lang="ru-RU" sz="1400" dirty="0">
                  <a:solidFill>
                    <a:srgbClr val="767575"/>
                  </a:solidFill>
                  <a:latin typeface="Arial" panose="020B0604020202020204" pitchFamily="34" charset="0"/>
                  <a:cs typeface="Arial" panose="020B0604020202020204" pitchFamily="34" charset="0"/>
                </a:endParaRPr>
              </a:p>
            </p:txBody>
          </p:sp>
          <p:sp>
            <p:nvSpPr>
              <p:cNvPr id="126" name="Прямоугольник 125">
                <a:extLst>
                  <a:ext uri="{FF2B5EF4-FFF2-40B4-BE49-F238E27FC236}">
                    <a16:creationId xmlns="" xmlns:a16="http://schemas.microsoft.com/office/drawing/2014/main" id="{25182096-FD2A-4798-9E70-E78DBE281D8F}"/>
                  </a:ext>
                </a:extLst>
              </p:cNvPr>
              <p:cNvSpPr/>
              <p:nvPr/>
            </p:nvSpPr>
            <p:spPr>
              <a:xfrm>
                <a:off x="563563" y="6199571"/>
                <a:ext cx="2535812" cy="318191"/>
              </a:xfrm>
              <a:prstGeom prst="rect">
                <a:avLst/>
              </a:prstGeom>
            </p:spPr>
            <p:txBody>
              <a:bodyPr wrap="square">
                <a:spAutoFit/>
              </a:bodyPr>
              <a:lstStyle/>
              <a:p>
                <a:r>
                  <a:rPr lang="ru-RU" sz="1400" dirty="0">
                    <a:solidFill>
                      <a:srgbClr val="767575"/>
                    </a:solidFill>
                    <a:latin typeface="Arial" panose="020B0604020202020204" pitchFamily="34" charset="0"/>
                    <a:cs typeface="Arial" panose="020B0604020202020204" pitchFamily="34" charset="0"/>
                  </a:rPr>
                  <a:t>2. </a:t>
                </a:r>
                <a:r>
                  <a:rPr lang="en-US" sz="1400" dirty="0">
                    <a:solidFill>
                      <a:srgbClr val="767575"/>
                    </a:solidFill>
                    <a:latin typeface="Arial" panose="020B0604020202020204" pitchFamily="34" charset="0"/>
                    <a:cs typeface="Arial" panose="020B0604020202020204" pitchFamily="34" charset="0"/>
                  </a:rPr>
                  <a:t>Patterned layer</a:t>
                </a:r>
              </a:p>
            </p:txBody>
          </p:sp>
          <p:sp>
            <p:nvSpPr>
              <p:cNvPr id="127" name="Овал 126">
                <a:extLst>
                  <a:ext uri="{FF2B5EF4-FFF2-40B4-BE49-F238E27FC236}">
                    <a16:creationId xmlns="" xmlns:a16="http://schemas.microsoft.com/office/drawing/2014/main" id="{8CABE981-2294-4951-8435-D19B28B8C24A}"/>
                  </a:ext>
                </a:extLst>
              </p:cNvPr>
              <p:cNvSpPr/>
              <p:nvPr/>
            </p:nvSpPr>
            <p:spPr>
              <a:xfrm>
                <a:off x="658813" y="3878190"/>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1</a:t>
                </a:r>
                <a:endParaRPr lang="ru-RU" sz="1100" dirty="0">
                  <a:latin typeface="Arial" panose="020B0604020202020204" pitchFamily="34" charset="0"/>
                  <a:cs typeface="Arial" panose="020B0604020202020204" pitchFamily="34" charset="0"/>
                </a:endParaRPr>
              </a:p>
            </p:txBody>
          </p:sp>
          <p:sp>
            <p:nvSpPr>
              <p:cNvPr id="128" name="Овал 127">
                <a:extLst>
                  <a:ext uri="{FF2B5EF4-FFF2-40B4-BE49-F238E27FC236}">
                    <a16:creationId xmlns="" xmlns:a16="http://schemas.microsoft.com/office/drawing/2014/main" id="{3E87BC85-09B4-4CC6-918E-A3DA156541E7}"/>
                  </a:ext>
                </a:extLst>
              </p:cNvPr>
              <p:cNvSpPr/>
              <p:nvPr/>
            </p:nvSpPr>
            <p:spPr>
              <a:xfrm>
                <a:off x="658813" y="4277521"/>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2</a:t>
                </a:r>
                <a:endParaRPr lang="ru-RU" sz="1100" dirty="0">
                  <a:latin typeface="Arial" panose="020B0604020202020204" pitchFamily="34" charset="0"/>
                  <a:cs typeface="Arial" panose="020B0604020202020204" pitchFamily="34" charset="0"/>
                </a:endParaRPr>
              </a:p>
            </p:txBody>
          </p:sp>
          <p:sp>
            <p:nvSpPr>
              <p:cNvPr id="129" name="Овал 128">
                <a:extLst>
                  <a:ext uri="{FF2B5EF4-FFF2-40B4-BE49-F238E27FC236}">
                    <a16:creationId xmlns="" xmlns:a16="http://schemas.microsoft.com/office/drawing/2014/main" id="{77C41A21-CA1B-45DC-86CE-9B39C51F0683}"/>
                  </a:ext>
                </a:extLst>
              </p:cNvPr>
              <p:cNvSpPr/>
              <p:nvPr/>
            </p:nvSpPr>
            <p:spPr>
              <a:xfrm>
                <a:off x="658813" y="4676852"/>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3</a:t>
                </a:r>
                <a:endParaRPr lang="ru-RU" sz="1100" dirty="0">
                  <a:latin typeface="Arial" panose="020B0604020202020204" pitchFamily="34" charset="0"/>
                  <a:cs typeface="Arial" panose="020B0604020202020204" pitchFamily="34" charset="0"/>
                </a:endParaRPr>
              </a:p>
            </p:txBody>
          </p:sp>
          <p:sp>
            <p:nvSpPr>
              <p:cNvPr id="130" name="Прямоугольник 129">
                <a:extLst>
                  <a:ext uri="{FF2B5EF4-FFF2-40B4-BE49-F238E27FC236}">
                    <a16:creationId xmlns="" xmlns:a16="http://schemas.microsoft.com/office/drawing/2014/main" id="{0F5B31AD-7C78-4787-A3B9-5CF48D2D4DE9}"/>
                  </a:ext>
                </a:extLst>
              </p:cNvPr>
              <p:cNvSpPr/>
              <p:nvPr/>
            </p:nvSpPr>
            <p:spPr>
              <a:xfrm>
                <a:off x="3042330" y="5810431"/>
                <a:ext cx="2772536" cy="318191"/>
              </a:xfrm>
              <a:prstGeom prst="rect">
                <a:avLst/>
              </a:prstGeom>
            </p:spPr>
            <p:txBody>
              <a:bodyPr wrap="square">
                <a:spAutoFit/>
              </a:bodyPr>
              <a:lstStyle/>
              <a:p>
                <a:r>
                  <a:rPr lang="ru-RU" sz="1400" dirty="0">
                    <a:solidFill>
                      <a:srgbClr val="767575"/>
                    </a:solidFill>
                    <a:latin typeface="Arial" panose="020B0604020202020204" pitchFamily="34" charset="0"/>
                    <a:cs typeface="Arial" panose="020B0604020202020204" pitchFamily="34" charset="0"/>
                  </a:rPr>
                  <a:t>3. </a:t>
                </a:r>
                <a:r>
                  <a:rPr lang="en-US" sz="1400" dirty="0">
                    <a:solidFill>
                      <a:srgbClr val="767575"/>
                    </a:solidFill>
                    <a:latin typeface="Arial" panose="020B0604020202020204" pitchFamily="34" charset="0"/>
                    <a:cs typeface="Arial" panose="020B0604020202020204" pitchFamily="34" charset="0"/>
                  </a:rPr>
                  <a:t>Filled PVC layer</a:t>
                </a:r>
              </a:p>
            </p:txBody>
          </p:sp>
          <p:sp>
            <p:nvSpPr>
              <p:cNvPr id="131" name="Прямоугольник 130">
                <a:extLst>
                  <a:ext uri="{FF2B5EF4-FFF2-40B4-BE49-F238E27FC236}">
                    <a16:creationId xmlns="" xmlns:a16="http://schemas.microsoft.com/office/drawing/2014/main" id="{4FD4721B-1CC7-442D-99AF-E3A89D2B70F5}"/>
                  </a:ext>
                </a:extLst>
              </p:cNvPr>
              <p:cNvSpPr/>
              <p:nvPr/>
            </p:nvSpPr>
            <p:spPr>
              <a:xfrm>
                <a:off x="3042329" y="6199571"/>
                <a:ext cx="3477533" cy="365248"/>
              </a:xfrm>
              <a:prstGeom prst="rect">
                <a:avLst/>
              </a:prstGeom>
            </p:spPr>
            <p:txBody>
              <a:bodyPr wrap="square">
                <a:spAutoFit/>
              </a:bodyPr>
              <a:lstStyle/>
              <a:p>
                <a:r>
                  <a:rPr lang="ru-RU" sz="1400" dirty="0">
                    <a:solidFill>
                      <a:srgbClr val="767575"/>
                    </a:solidFill>
                    <a:latin typeface="Arial" panose="020B0604020202020204" pitchFamily="34" charset="0"/>
                    <a:cs typeface="Arial" panose="020B0604020202020204" pitchFamily="34" charset="0"/>
                  </a:rPr>
                  <a:t>4. </a:t>
                </a:r>
                <a:r>
                  <a:rPr lang="en-US" sz="1400" dirty="0">
                    <a:solidFill>
                      <a:srgbClr val="767575"/>
                    </a:solidFill>
                    <a:latin typeface="Arial" panose="020B0604020202020204" pitchFamily="34" charset="0"/>
                    <a:cs typeface="Arial" panose="020B0604020202020204" pitchFamily="34" charset="0"/>
                  </a:rPr>
                  <a:t>Nonwoven heat-bonded fabric</a:t>
                </a:r>
              </a:p>
            </p:txBody>
          </p:sp>
          <p:sp>
            <p:nvSpPr>
              <p:cNvPr id="132" name="Овал 131">
                <a:extLst>
                  <a:ext uri="{FF2B5EF4-FFF2-40B4-BE49-F238E27FC236}">
                    <a16:creationId xmlns="" xmlns:a16="http://schemas.microsoft.com/office/drawing/2014/main" id="{ABB9EE2A-AAF9-4FCB-A5CB-713D2D1B0CAE}"/>
                  </a:ext>
                </a:extLst>
              </p:cNvPr>
              <p:cNvSpPr/>
              <p:nvPr/>
            </p:nvSpPr>
            <p:spPr>
              <a:xfrm>
                <a:off x="658813" y="5076183"/>
                <a:ext cx="220793" cy="2207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4</a:t>
                </a:r>
                <a:endParaRPr lang="ru-RU" sz="1100" dirty="0">
                  <a:latin typeface="Arial" panose="020B0604020202020204" pitchFamily="34" charset="0"/>
                  <a:cs typeface="Arial" panose="020B0604020202020204" pitchFamily="34" charset="0"/>
                </a:endParaRPr>
              </a:p>
            </p:txBody>
          </p:sp>
        </p:grpSp>
        <p:sp>
          <p:nvSpPr>
            <p:cNvPr id="123" name="Прямоугольник 122">
              <a:extLst>
                <a:ext uri="{FF2B5EF4-FFF2-40B4-BE49-F238E27FC236}">
                  <a16:creationId xmlns="" xmlns:a16="http://schemas.microsoft.com/office/drawing/2014/main" id="{1A0A4AB7-155C-46B5-9E6D-C4C134A2D706}"/>
                </a:ext>
              </a:extLst>
            </p:cNvPr>
            <p:cNvSpPr/>
            <p:nvPr/>
          </p:nvSpPr>
          <p:spPr>
            <a:xfrm>
              <a:off x="563563" y="2973850"/>
              <a:ext cx="3428292" cy="474822"/>
            </a:xfrm>
            <a:prstGeom prst="rect">
              <a:avLst/>
            </a:prstGeom>
          </p:spPr>
          <p:txBody>
            <a:bodyPr wrap="square">
              <a:spAutoFit/>
            </a:bodyPr>
            <a:lstStyle/>
            <a:p>
              <a:r>
                <a:rPr lang="en-US" sz="2000" b="1" dirty="0">
                  <a:solidFill>
                    <a:srgbClr val="767575"/>
                  </a:solidFill>
                  <a:latin typeface="Arial" panose="020B0604020202020204" pitchFamily="34" charset="0"/>
                  <a:cs typeface="Arial" panose="020B0604020202020204" pitchFamily="34" charset="0"/>
                </a:rPr>
                <a:t>Structure of covering</a:t>
              </a:r>
              <a:endParaRPr lang="ru-RU" sz="2000" b="1" dirty="0">
                <a:solidFill>
                  <a:srgbClr val="767575"/>
                </a:solidFill>
                <a:latin typeface="Arial" panose="020B0604020202020204" pitchFamily="34" charset="0"/>
                <a:cs typeface="Arial" panose="020B0604020202020204" pitchFamily="34" charset="0"/>
              </a:endParaRPr>
            </a:p>
          </p:txBody>
        </p:sp>
      </p:grpSp>
      <p:grpSp>
        <p:nvGrpSpPr>
          <p:cNvPr id="133" name="Группа 132">
            <a:extLst>
              <a:ext uri="{FF2B5EF4-FFF2-40B4-BE49-F238E27FC236}">
                <a16:creationId xmlns="" xmlns:a16="http://schemas.microsoft.com/office/drawing/2014/main" id="{AD7A43AA-C74C-47EA-BA20-CD42F3FB7A6B}"/>
              </a:ext>
            </a:extLst>
          </p:cNvPr>
          <p:cNvGrpSpPr/>
          <p:nvPr/>
        </p:nvGrpSpPr>
        <p:grpSpPr>
          <a:xfrm>
            <a:off x="5876713" y="3547300"/>
            <a:ext cx="4425532" cy="1102356"/>
            <a:chOff x="563563" y="3210422"/>
            <a:chExt cx="4425532" cy="1102356"/>
          </a:xfrm>
        </p:grpSpPr>
        <p:sp>
          <p:nvSpPr>
            <p:cNvPr id="134" name="Прямоугольник 133">
              <a:extLst>
                <a:ext uri="{FF2B5EF4-FFF2-40B4-BE49-F238E27FC236}">
                  <a16:creationId xmlns="" xmlns:a16="http://schemas.microsoft.com/office/drawing/2014/main" id="{82F0FB31-60F6-4A5F-A61C-747ECECCF8E0}"/>
                </a:ext>
              </a:extLst>
            </p:cNvPr>
            <p:cNvSpPr/>
            <p:nvPr/>
          </p:nvSpPr>
          <p:spPr>
            <a:xfrm>
              <a:off x="563563" y="3210422"/>
              <a:ext cx="1938351" cy="400110"/>
            </a:xfrm>
            <a:prstGeom prst="rect">
              <a:avLst/>
            </a:prstGeom>
          </p:spPr>
          <p:txBody>
            <a:bodyPr wrap="none">
              <a:spAutoFit/>
            </a:bodyPr>
            <a:lstStyle/>
            <a:p>
              <a:r>
                <a:rPr lang="en-US" sz="2000" b="1">
                  <a:solidFill>
                    <a:srgbClr val="767575"/>
                  </a:solidFill>
                  <a:latin typeface="Arial" panose="020B0604020202020204" pitchFamily="34" charset="0"/>
                  <a:cs typeface="Arial" panose="020B0604020202020204" pitchFamily="34" charset="0"/>
                </a:rPr>
                <a:t>Range of uses</a:t>
              </a:r>
              <a:endParaRPr lang="ru-RU" sz="2000" b="1" dirty="0">
                <a:solidFill>
                  <a:srgbClr val="767575"/>
                </a:solidFill>
                <a:latin typeface="Arial" panose="020B0604020202020204" pitchFamily="34" charset="0"/>
                <a:cs typeface="Arial" panose="020B0604020202020204" pitchFamily="34" charset="0"/>
              </a:endParaRPr>
            </a:p>
          </p:txBody>
        </p:sp>
        <p:sp>
          <p:nvSpPr>
            <p:cNvPr id="135" name="Прямоугольник 134">
              <a:extLst>
                <a:ext uri="{FF2B5EF4-FFF2-40B4-BE49-F238E27FC236}">
                  <a16:creationId xmlns="" xmlns:a16="http://schemas.microsoft.com/office/drawing/2014/main" id="{06935B37-283B-475A-B7BB-D120762F793A}"/>
                </a:ext>
              </a:extLst>
            </p:cNvPr>
            <p:cNvSpPr/>
            <p:nvPr/>
          </p:nvSpPr>
          <p:spPr>
            <a:xfrm>
              <a:off x="566056" y="3666447"/>
              <a:ext cx="4423039" cy="646331"/>
            </a:xfrm>
            <a:prstGeom prst="rect">
              <a:avLst/>
            </a:prstGeom>
          </p:spPr>
          <p:txBody>
            <a:bodyPr wrap="square">
              <a:spAutoFit/>
            </a:bodyPr>
            <a:lstStyle/>
            <a:p>
              <a:r>
                <a:rPr lang="en-US" dirty="0">
                  <a:solidFill>
                    <a:srgbClr val="767575"/>
                  </a:solidFill>
                </a:rPr>
                <a:t>For flooring in living, public and industrial spaces. </a:t>
              </a:r>
              <a:endParaRPr lang="ru-RU" dirty="0">
                <a:solidFill>
                  <a:srgbClr val="767575"/>
                </a:solidFill>
              </a:endParaRPr>
            </a:p>
          </p:txBody>
        </p:sp>
      </p:grpSp>
    </p:spTree>
    <p:extLst>
      <p:ext uri="{BB962C8B-B14F-4D97-AF65-F5344CB8AC3E}">
        <p14:creationId xmlns:p14="http://schemas.microsoft.com/office/powerpoint/2010/main" val="325489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 xmlns:a16="http://schemas.microsoft.com/office/drawing/2014/main" id="{03A9F561-CF2E-4C04-B70E-4227D3DE3249}"/>
              </a:ext>
            </a:extLst>
          </p:cNvPr>
          <p:cNvGrpSpPr/>
          <p:nvPr/>
        </p:nvGrpSpPr>
        <p:grpSpPr>
          <a:xfrm>
            <a:off x="10604500" y="32444"/>
            <a:ext cx="1531404" cy="6825556"/>
            <a:chOff x="8528051" y="4964113"/>
            <a:chExt cx="587375" cy="1560513"/>
          </a:xfrm>
          <a:solidFill>
            <a:schemeClr val="bg1">
              <a:lumMod val="95000"/>
            </a:schemeClr>
          </a:solidFill>
        </p:grpSpPr>
        <p:sp>
          <p:nvSpPr>
            <p:cNvPr id="8" name="Freeform 476">
              <a:extLst>
                <a:ext uri="{FF2B5EF4-FFF2-40B4-BE49-F238E27FC236}">
                  <a16:creationId xmlns="" xmlns:a16="http://schemas.microsoft.com/office/drawing/2014/main" id="{FC6FB029-37E7-4E51-894C-0D2B191B9CD9}"/>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489">
              <a:extLst>
                <a:ext uri="{FF2B5EF4-FFF2-40B4-BE49-F238E27FC236}">
                  <a16:creationId xmlns="" xmlns:a16="http://schemas.microsoft.com/office/drawing/2014/main" id="{E66DCE41-798D-4C12-B865-64E1C784E674}"/>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490">
              <a:extLst>
                <a:ext uri="{FF2B5EF4-FFF2-40B4-BE49-F238E27FC236}">
                  <a16:creationId xmlns="" xmlns:a16="http://schemas.microsoft.com/office/drawing/2014/main" id="{B42067C3-45F5-42C3-90E0-0D7DA1AE6B69}"/>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98">
              <a:extLst>
                <a:ext uri="{FF2B5EF4-FFF2-40B4-BE49-F238E27FC236}">
                  <a16:creationId xmlns="" xmlns:a16="http://schemas.microsoft.com/office/drawing/2014/main" id="{AE9EE43B-7AB9-4811-9F58-0474B6F3CC5C}"/>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9">
              <a:extLst>
                <a:ext uri="{FF2B5EF4-FFF2-40B4-BE49-F238E27FC236}">
                  <a16:creationId xmlns="" xmlns:a16="http://schemas.microsoft.com/office/drawing/2014/main" id="{056A9ED8-4791-45A0-B49E-C3D94C2BA266}"/>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505">
              <a:extLst>
                <a:ext uri="{FF2B5EF4-FFF2-40B4-BE49-F238E27FC236}">
                  <a16:creationId xmlns="" xmlns:a16="http://schemas.microsoft.com/office/drawing/2014/main" id="{8FF51066-4E3B-44B2-9B21-E9D593DD9C1A}"/>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513">
              <a:extLst>
                <a:ext uri="{FF2B5EF4-FFF2-40B4-BE49-F238E27FC236}">
                  <a16:creationId xmlns="" xmlns:a16="http://schemas.microsoft.com/office/drawing/2014/main" id="{95F08C3D-EF5F-4110-B9E5-BFA9BE9C5376}"/>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16">
              <a:extLst>
                <a:ext uri="{FF2B5EF4-FFF2-40B4-BE49-F238E27FC236}">
                  <a16:creationId xmlns="" xmlns:a16="http://schemas.microsoft.com/office/drawing/2014/main" id="{573C795B-7766-4398-8005-653D1D64520F}"/>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7">
              <a:extLst>
                <a:ext uri="{FF2B5EF4-FFF2-40B4-BE49-F238E27FC236}">
                  <a16:creationId xmlns="" xmlns:a16="http://schemas.microsoft.com/office/drawing/2014/main" id="{33A5294A-3775-4BD4-AB4A-22444DC86E90}"/>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8">
              <a:extLst>
                <a:ext uri="{FF2B5EF4-FFF2-40B4-BE49-F238E27FC236}">
                  <a16:creationId xmlns="" xmlns:a16="http://schemas.microsoft.com/office/drawing/2014/main" id="{C4276505-1018-4C41-A1F4-19F2D8B18FFF}"/>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9">
              <a:extLst>
                <a:ext uri="{FF2B5EF4-FFF2-40B4-BE49-F238E27FC236}">
                  <a16:creationId xmlns="" xmlns:a16="http://schemas.microsoft.com/office/drawing/2014/main" id="{757A2493-D55D-449C-AFB1-20A39B6B31AD}"/>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21">
              <a:extLst>
                <a:ext uri="{FF2B5EF4-FFF2-40B4-BE49-F238E27FC236}">
                  <a16:creationId xmlns="" xmlns:a16="http://schemas.microsoft.com/office/drawing/2014/main" id="{4CDE8665-E344-4FCF-83B1-A55B11CA8DEB}"/>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22">
              <a:extLst>
                <a:ext uri="{FF2B5EF4-FFF2-40B4-BE49-F238E27FC236}">
                  <a16:creationId xmlns="" xmlns:a16="http://schemas.microsoft.com/office/drawing/2014/main" id="{6D1CC443-2AA0-46C1-B365-42A155DCB65A}"/>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7">
              <a:extLst>
                <a:ext uri="{FF2B5EF4-FFF2-40B4-BE49-F238E27FC236}">
                  <a16:creationId xmlns="" xmlns:a16="http://schemas.microsoft.com/office/drawing/2014/main" id="{3CCC7348-F7A6-4DE0-93D8-1E5B51D3EFB6}"/>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33">
              <a:extLst>
                <a:ext uri="{FF2B5EF4-FFF2-40B4-BE49-F238E27FC236}">
                  <a16:creationId xmlns="" xmlns:a16="http://schemas.microsoft.com/office/drawing/2014/main" id="{1D78211E-CF61-499B-97E4-F4BBBA97C513}"/>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34">
              <a:extLst>
                <a:ext uri="{FF2B5EF4-FFF2-40B4-BE49-F238E27FC236}">
                  <a16:creationId xmlns="" xmlns:a16="http://schemas.microsoft.com/office/drawing/2014/main" id="{33907759-7DD2-45CC-B48C-B205B0DF10AB}"/>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5">
              <a:extLst>
                <a:ext uri="{FF2B5EF4-FFF2-40B4-BE49-F238E27FC236}">
                  <a16:creationId xmlns="" xmlns:a16="http://schemas.microsoft.com/office/drawing/2014/main" id="{59A105ED-394F-47D6-96B2-4FD9709C6AE9}"/>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7">
              <a:extLst>
                <a:ext uri="{FF2B5EF4-FFF2-40B4-BE49-F238E27FC236}">
                  <a16:creationId xmlns="" xmlns:a16="http://schemas.microsoft.com/office/drawing/2014/main" id="{388330EC-824F-438D-B927-39C6EABA9066}"/>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9">
              <a:extLst>
                <a:ext uri="{FF2B5EF4-FFF2-40B4-BE49-F238E27FC236}">
                  <a16:creationId xmlns="" xmlns:a16="http://schemas.microsoft.com/office/drawing/2014/main" id="{28A61721-8CCC-4963-8843-43505B33A9BA}"/>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40">
              <a:extLst>
                <a:ext uri="{FF2B5EF4-FFF2-40B4-BE49-F238E27FC236}">
                  <a16:creationId xmlns="" xmlns:a16="http://schemas.microsoft.com/office/drawing/2014/main" id="{4DA04A71-0AC0-4D0F-9D59-037C496D47EF}"/>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42">
              <a:extLst>
                <a:ext uri="{FF2B5EF4-FFF2-40B4-BE49-F238E27FC236}">
                  <a16:creationId xmlns="" xmlns:a16="http://schemas.microsoft.com/office/drawing/2014/main" id="{47E2D1A5-0368-46F6-9E65-17CA92BCC4C0}"/>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4">
              <a:extLst>
                <a:ext uri="{FF2B5EF4-FFF2-40B4-BE49-F238E27FC236}">
                  <a16:creationId xmlns="" xmlns:a16="http://schemas.microsoft.com/office/drawing/2014/main" id="{40204F14-B4E6-4B9D-B071-0B2D7B866722}"/>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7">
              <a:extLst>
                <a:ext uri="{FF2B5EF4-FFF2-40B4-BE49-F238E27FC236}">
                  <a16:creationId xmlns="" xmlns:a16="http://schemas.microsoft.com/office/drawing/2014/main" id="{1FCACA13-DDC9-4C99-8BCF-8323558F1DD9}"/>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58">
              <a:extLst>
                <a:ext uri="{FF2B5EF4-FFF2-40B4-BE49-F238E27FC236}">
                  <a16:creationId xmlns="" xmlns:a16="http://schemas.microsoft.com/office/drawing/2014/main" id="{0DCDBE90-D8E7-4598-88F7-262BF8736AB7}"/>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59">
              <a:extLst>
                <a:ext uri="{FF2B5EF4-FFF2-40B4-BE49-F238E27FC236}">
                  <a16:creationId xmlns="" xmlns:a16="http://schemas.microsoft.com/office/drawing/2014/main" id="{C3E283AF-53AB-4C74-A058-87E14D7E7CA4}"/>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64">
              <a:extLst>
                <a:ext uri="{FF2B5EF4-FFF2-40B4-BE49-F238E27FC236}">
                  <a16:creationId xmlns="" xmlns:a16="http://schemas.microsoft.com/office/drawing/2014/main" id="{1E7CF80E-AC41-4A79-90F0-B363DF98CB23}"/>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66">
              <a:extLst>
                <a:ext uri="{FF2B5EF4-FFF2-40B4-BE49-F238E27FC236}">
                  <a16:creationId xmlns="" xmlns:a16="http://schemas.microsoft.com/office/drawing/2014/main" id="{1CA40144-B41F-4001-B396-14E842977A65}"/>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7">
              <a:extLst>
                <a:ext uri="{FF2B5EF4-FFF2-40B4-BE49-F238E27FC236}">
                  <a16:creationId xmlns="" xmlns:a16="http://schemas.microsoft.com/office/drawing/2014/main" id="{B520AD41-37C9-4615-9EEF-56BA832569DA}"/>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9">
              <a:extLst>
                <a:ext uri="{FF2B5EF4-FFF2-40B4-BE49-F238E27FC236}">
                  <a16:creationId xmlns="" xmlns:a16="http://schemas.microsoft.com/office/drawing/2014/main" id="{143DC9AF-027F-45C6-B857-D4BAAFD44F1A}"/>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72">
              <a:extLst>
                <a:ext uri="{FF2B5EF4-FFF2-40B4-BE49-F238E27FC236}">
                  <a16:creationId xmlns="" xmlns:a16="http://schemas.microsoft.com/office/drawing/2014/main" id="{BCE5891A-3C2A-4414-AF5D-538AA5C5BF61}"/>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75">
              <a:extLst>
                <a:ext uri="{FF2B5EF4-FFF2-40B4-BE49-F238E27FC236}">
                  <a16:creationId xmlns="" xmlns:a16="http://schemas.microsoft.com/office/drawing/2014/main" id="{CD7809A9-3B27-4FCA-8315-070FC1596875}"/>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7">
              <a:extLst>
                <a:ext uri="{FF2B5EF4-FFF2-40B4-BE49-F238E27FC236}">
                  <a16:creationId xmlns="" xmlns:a16="http://schemas.microsoft.com/office/drawing/2014/main" id="{A6090888-5A56-45D0-8829-2DD3639E1195}"/>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8">
              <a:extLst>
                <a:ext uri="{FF2B5EF4-FFF2-40B4-BE49-F238E27FC236}">
                  <a16:creationId xmlns="" xmlns:a16="http://schemas.microsoft.com/office/drawing/2014/main" id="{B800E541-2B3B-47B8-961D-C1DBB0A39767}"/>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80">
              <a:extLst>
                <a:ext uri="{FF2B5EF4-FFF2-40B4-BE49-F238E27FC236}">
                  <a16:creationId xmlns="" xmlns:a16="http://schemas.microsoft.com/office/drawing/2014/main" id="{82ACB0D5-703C-4FD2-BC51-F1311C8FD9B3}"/>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84">
              <a:extLst>
                <a:ext uri="{FF2B5EF4-FFF2-40B4-BE49-F238E27FC236}">
                  <a16:creationId xmlns="" xmlns:a16="http://schemas.microsoft.com/office/drawing/2014/main" id="{F222BF80-5166-47ED-899A-C1BF5B38BD40}"/>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7">
              <a:extLst>
                <a:ext uri="{FF2B5EF4-FFF2-40B4-BE49-F238E27FC236}">
                  <a16:creationId xmlns="" xmlns:a16="http://schemas.microsoft.com/office/drawing/2014/main" id="{675C760E-6B4F-4C52-950B-765AE49AAA23}"/>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8">
              <a:extLst>
                <a:ext uri="{FF2B5EF4-FFF2-40B4-BE49-F238E27FC236}">
                  <a16:creationId xmlns="" xmlns:a16="http://schemas.microsoft.com/office/drawing/2014/main" id="{BEE502FB-7550-4D7F-962F-9763EEB1253A}"/>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90">
              <a:extLst>
                <a:ext uri="{FF2B5EF4-FFF2-40B4-BE49-F238E27FC236}">
                  <a16:creationId xmlns="" xmlns:a16="http://schemas.microsoft.com/office/drawing/2014/main" id="{FCE86202-ED51-4A45-BD8B-98F129B36743}"/>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92">
              <a:extLst>
                <a:ext uri="{FF2B5EF4-FFF2-40B4-BE49-F238E27FC236}">
                  <a16:creationId xmlns="" xmlns:a16="http://schemas.microsoft.com/office/drawing/2014/main" id="{9962041F-39A7-4686-A3AD-8E579F523CFD}"/>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3">
              <a:extLst>
                <a:ext uri="{FF2B5EF4-FFF2-40B4-BE49-F238E27FC236}">
                  <a16:creationId xmlns="" xmlns:a16="http://schemas.microsoft.com/office/drawing/2014/main" id="{C1C191F3-1B0A-4D0E-8C54-084F69D3182B}"/>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5">
              <a:extLst>
                <a:ext uri="{FF2B5EF4-FFF2-40B4-BE49-F238E27FC236}">
                  <a16:creationId xmlns="" xmlns:a16="http://schemas.microsoft.com/office/drawing/2014/main" id="{B9726405-450E-42FB-BB67-B63170F06F47}"/>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6">
              <a:extLst>
                <a:ext uri="{FF2B5EF4-FFF2-40B4-BE49-F238E27FC236}">
                  <a16:creationId xmlns="" xmlns:a16="http://schemas.microsoft.com/office/drawing/2014/main" id="{5B17289E-AED7-4572-92BA-8DE480355848}"/>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8">
              <a:extLst>
                <a:ext uri="{FF2B5EF4-FFF2-40B4-BE49-F238E27FC236}">
                  <a16:creationId xmlns="" xmlns:a16="http://schemas.microsoft.com/office/drawing/2014/main" id="{10B408F1-B699-44DC-AFB2-811A8583C0A4}"/>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606">
              <a:extLst>
                <a:ext uri="{FF2B5EF4-FFF2-40B4-BE49-F238E27FC236}">
                  <a16:creationId xmlns="" xmlns:a16="http://schemas.microsoft.com/office/drawing/2014/main" id="{B8120E9C-A5EB-408F-88A7-CE61C23DA925}"/>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609">
              <a:extLst>
                <a:ext uri="{FF2B5EF4-FFF2-40B4-BE49-F238E27FC236}">
                  <a16:creationId xmlns="" xmlns:a16="http://schemas.microsoft.com/office/drawing/2014/main" id="{AE0E097C-E7FA-4667-98A6-083904E3BDBB}"/>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15">
              <a:extLst>
                <a:ext uri="{FF2B5EF4-FFF2-40B4-BE49-F238E27FC236}">
                  <a16:creationId xmlns="" xmlns:a16="http://schemas.microsoft.com/office/drawing/2014/main" id="{DB8A5145-10A6-4578-A2EE-BA23020D21B2}"/>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20">
              <a:extLst>
                <a:ext uri="{FF2B5EF4-FFF2-40B4-BE49-F238E27FC236}">
                  <a16:creationId xmlns="" xmlns:a16="http://schemas.microsoft.com/office/drawing/2014/main" id="{3ABB6968-920E-479E-B29D-68D9ABC5A149}"/>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24">
              <a:extLst>
                <a:ext uri="{FF2B5EF4-FFF2-40B4-BE49-F238E27FC236}">
                  <a16:creationId xmlns="" xmlns:a16="http://schemas.microsoft.com/office/drawing/2014/main" id="{73D0D017-03C1-4E26-B31C-1A9F313F6C37}"/>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30">
              <a:extLst>
                <a:ext uri="{FF2B5EF4-FFF2-40B4-BE49-F238E27FC236}">
                  <a16:creationId xmlns="" xmlns:a16="http://schemas.microsoft.com/office/drawing/2014/main" id="{AA72AD8A-C8BE-4881-B3E4-F8D584A70CDD}"/>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38">
              <a:extLst>
                <a:ext uri="{FF2B5EF4-FFF2-40B4-BE49-F238E27FC236}">
                  <a16:creationId xmlns="" xmlns:a16="http://schemas.microsoft.com/office/drawing/2014/main" id="{8713FD90-CB55-467D-8AA5-7ED9661E6496}"/>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9">
              <a:extLst>
                <a:ext uri="{FF2B5EF4-FFF2-40B4-BE49-F238E27FC236}">
                  <a16:creationId xmlns="" xmlns:a16="http://schemas.microsoft.com/office/drawing/2014/main" id="{92DFB2AF-302E-4164-BC9E-E23A32C2FC2A}"/>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40">
              <a:extLst>
                <a:ext uri="{FF2B5EF4-FFF2-40B4-BE49-F238E27FC236}">
                  <a16:creationId xmlns="" xmlns:a16="http://schemas.microsoft.com/office/drawing/2014/main" id="{4E079265-8D6C-41F3-BE67-2433154641D4}"/>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42">
              <a:extLst>
                <a:ext uri="{FF2B5EF4-FFF2-40B4-BE49-F238E27FC236}">
                  <a16:creationId xmlns="" xmlns:a16="http://schemas.microsoft.com/office/drawing/2014/main" id="{0DFDD734-6459-4325-BACF-DB2F1AC691CF}"/>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7">
              <a:extLst>
                <a:ext uri="{FF2B5EF4-FFF2-40B4-BE49-F238E27FC236}">
                  <a16:creationId xmlns="" xmlns:a16="http://schemas.microsoft.com/office/drawing/2014/main" id="{E0D4F78C-0F91-4C86-91CC-4740F4EA44CB}"/>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8">
              <a:extLst>
                <a:ext uri="{FF2B5EF4-FFF2-40B4-BE49-F238E27FC236}">
                  <a16:creationId xmlns="" xmlns:a16="http://schemas.microsoft.com/office/drawing/2014/main" id="{7C7D8D49-85ED-4D77-8772-03488F7CB789}"/>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54">
              <a:extLst>
                <a:ext uri="{FF2B5EF4-FFF2-40B4-BE49-F238E27FC236}">
                  <a16:creationId xmlns="" xmlns:a16="http://schemas.microsoft.com/office/drawing/2014/main" id="{5272B5BD-F7D9-4EE4-87C5-E9BDAEA152B6}"/>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63">
              <a:extLst>
                <a:ext uri="{FF2B5EF4-FFF2-40B4-BE49-F238E27FC236}">
                  <a16:creationId xmlns="" xmlns:a16="http://schemas.microsoft.com/office/drawing/2014/main" id="{0C5B613B-282E-41EF-80AB-D0AD4822C56E}"/>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66">
              <a:extLst>
                <a:ext uri="{FF2B5EF4-FFF2-40B4-BE49-F238E27FC236}">
                  <a16:creationId xmlns="" xmlns:a16="http://schemas.microsoft.com/office/drawing/2014/main" id="{F008BE71-FF19-4251-A360-60C87AEE0D63}"/>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71">
              <a:extLst>
                <a:ext uri="{FF2B5EF4-FFF2-40B4-BE49-F238E27FC236}">
                  <a16:creationId xmlns="" xmlns:a16="http://schemas.microsoft.com/office/drawing/2014/main" id="{4119FFE0-722D-4FBD-86ED-3967420B7D8F}"/>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79">
              <a:extLst>
                <a:ext uri="{FF2B5EF4-FFF2-40B4-BE49-F238E27FC236}">
                  <a16:creationId xmlns="" xmlns:a16="http://schemas.microsoft.com/office/drawing/2014/main" id="{884F2A20-B675-4D89-85B3-79F102D2EA3B}"/>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82">
              <a:extLst>
                <a:ext uri="{FF2B5EF4-FFF2-40B4-BE49-F238E27FC236}">
                  <a16:creationId xmlns="" xmlns:a16="http://schemas.microsoft.com/office/drawing/2014/main" id="{86908BA2-5306-46FD-B017-BA4E238626C8}"/>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88">
              <a:extLst>
                <a:ext uri="{FF2B5EF4-FFF2-40B4-BE49-F238E27FC236}">
                  <a16:creationId xmlns="" xmlns:a16="http://schemas.microsoft.com/office/drawing/2014/main" id="{86BDD449-8E9A-46F1-8AAF-7C53A7C30209}"/>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9">
              <a:extLst>
                <a:ext uri="{FF2B5EF4-FFF2-40B4-BE49-F238E27FC236}">
                  <a16:creationId xmlns="" xmlns:a16="http://schemas.microsoft.com/office/drawing/2014/main" id="{3C0300C9-7DEE-4677-B201-27C356B0655B}"/>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90">
              <a:extLst>
                <a:ext uri="{FF2B5EF4-FFF2-40B4-BE49-F238E27FC236}">
                  <a16:creationId xmlns="" xmlns:a16="http://schemas.microsoft.com/office/drawing/2014/main" id="{265F3A15-5AF1-4FC5-88F3-2000D1EBD0AD}"/>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93">
              <a:extLst>
                <a:ext uri="{FF2B5EF4-FFF2-40B4-BE49-F238E27FC236}">
                  <a16:creationId xmlns="" xmlns:a16="http://schemas.microsoft.com/office/drawing/2014/main" id="{F0F683B0-5B72-41C8-8AAA-2DEF017B9A2B}"/>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6">
              <a:extLst>
                <a:ext uri="{FF2B5EF4-FFF2-40B4-BE49-F238E27FC236}">
                  <a16:creationId xmlns="" xmlns:a16="http://schemas.microsoft.com/office/drawing/2014/main" id="{3526DA1F-C77C-45A2-9968-3FE6A87222F4}"/>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710">
              <a:extLst>
                <a:ext uri="{FF2B5EF4-FFF2-40B4-BE49-F238E27FC236}">
                  <a16:creationId xmlns="" xmlns:a16="http://schemas.microsoft.com/office/drawing/2014/main" id="{05EE78FB-2C2E-44A5-8864-D84BE81E810C}"/>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712">
              <a:extLst>
                <a:ext uri="{FF2B5EF4-FFF2-40B4-BE49-F238E27FC236}">
                  <a16:creationId xmlns="" xmlns:a16="http://schemas.microsoft.com/office/drawing/2014/main" id="{6FF80FB7-0F88-49D5-8D52-0D60FEE88CB3}"/>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3">
              <a:extLst>
                <a:ext uri="{FF2B5EF4-FFF2-40B4-BE49-F238E27FC236}">
                  <a16:creationId xmlns="" xmlns:a16="http://schemas.microsoft.com/office/drawing/2014/main" id="{CFF5AF1A-4241-4852-BAE6-65C999B045A6}"/>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 name="Прямоугольник 3">
            <a:extLst>
              <a:ext uri="{FF2B5EF4-FFF2-40B4-BE49-F238E27FC236}">
                <a16:creationId xmlns="" xmlns:a16="http://schemas.microsoft.com/office/drawing/2014/main" id="{9D0A942E-B188-4359-A040-F6DA58553D33}"/>
              </a:ext>
            </a:extLst>
          </p:cNvPr>
          <p:cNvSpPr/>
          <p:nvPr/>
        </p:nvSpPr>
        <p:spPr>
          <a:xfrm>
            <a:off x="375557" y="541528"/>
            <a:ext cx="11702402" cy="1200329"/>
          </a:xfrm>
          <a:prstGeom prst="rect">
            <a:avLst/>
          </a:prstGeom>
        </p:spPr>
        <p:txBody>
          <a:bodyPr wrap="square">
            <a:spAutoFit/>
          </a:bodyPr>
          <a:lstStyle/>
          <a:p>
            <a:r>
              <a:rPr lang="en-US" sz="36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DESIGNS IN THE </a:t>
            </a:r>
            <a:r>
              <a:rPr lang="en-US" sz="36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Builder </a:t>
            </a:r>
            <a:r>
              <a:rPr lang="en-US" sz="36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TU/ BUSINESS TU/ </a:t>
            </a:r>
            <a:r>
              <a:rPr lang="en-US" sz="36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Optima </a:t>
            </a:r>
            <a:r>
              <a:rPr lang="en-US" sz="3600" b="1" dirty="0" smtClean="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TU </a:t>
            </a:r>
            <a:r>
              <a:rPr lang="en-US" sz="3600" b="1" dirty="0">
                <a:gradFill flip="none" rotWithShape="1">
                  <a:gsLst>
                    <a:gs pos="0">
                      <a:srgbClr val="0097DD">
                        <a:alpha val="80000"/>
                      </a:srgbClr>
                    </a:gs>
                    <a:gs pos="100000">
                      <a:srgbClr val="2C2E98">
                        <a:alpha val="91000"/>
                      </a:srgbClr>
                    </a:gs>
                  </a:gsLst>
                  <a:lin ang="2700000" scaled="1"/>
                  <a:tileRect/>
                </a:gradFill>
                <a:latin typeface="Arial Black" panose="020B0A04020102020204" pitchFamily="34" charset="0"/>
              </a:rPr>
              <a:t>COLLECTION</a:t>
            </a:r>
          </a:p>
        </p:txBody>
      </p:sp>
      <p:grpSp>
        <p:nvGrpSpPr>
          <p:cNvPr id="89" name="Группа 88">
            <a:extLst>
              <a:ext uri="{FF2B5EF4-FFF2-40B4-BE49-F238E27FC236}">
                <a16:creationId xmlns="" xmlns:a16="http://schemas.microsoft.com/office/drawing/2014/main" id="{A224C1AA-35A8-4A6F-BBB0-DCFB89C67A39}"/>
              </a:ext>
            </a:extLst>
          </p:cNvPr>
          <p:cNvGrpSpPr/>
          <p:nvPr/>
        </p:nvGrpSpPr>
        <p:grpSpPr>
          <a:xfrm>
            <a:off x="393746" y="1941492"/>
            <a:ext cx="1357884" cy="1440252"/>
            <a:chOff x="177079" y="1259443"/>
            <a:chExt cx="1357884" cy="1440252"/>
          </a:xfrm>
        </p:grpSpPr>
        <p:sp>
          <p:nvSpPr>
            <p:cNvPr id="90" name="Прямоугольник 89">
              <a:extLst>
                <a:ext uri="{FF2B5EF4-FFF2-40B4-BE49-F238E27FC236}">
                  <a16:creationId xmlns="" xmlns:a16="http://schemas.microsoft.com/office/drawing/2014/main" id="{BB09BE6A-7795-440E-8FCB-C23897F94B5B}"/>
                </a:ext>
              </a:extLst>
            </p:cNvPr>
            <p:cNvSpPr/>
            <p:nvPr/>
          </p:nvSpPr>
          <p:spPr>
            <a:xfrm>
              <a:off x="177079" y="1259443"/>
              <a:ext cx="915635" cy="369332"/>
            </a:xfrm>
            <a:prstGeom prst="rect">
              <a:avLst/>
            </a:prstGeom>
          </p:spPr>
          <p:txBody>
            <a:bodyPr wrap="non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Borei 1</a:t>
              </a:r>
              <a:endParaRPr lang="ru-RU"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1" name="Прямоугольник 90">
              <a:extLst>
                <a:ext uri="{FF2B5EF4-FFF2-40B4-BE49-F238E27FC236}">
                  <a16:creationId xmlns="" xmlns:a16="http://schemas.microsoft.com/office/drawing/2014/main" id="{B366C80B-0761-4D3D-AB78-C89E5DB3D651}"/>
                </a:ext>
              </a:extLst>
            </p:cNvPr>
            <p:cNvSpPr/>
            <p:nvPr/>
          </p:nvSpPr>
          <p:spPr>
            <a:xfrm>
              <a:off x="1061757" y="1770801"/>
              <a:ext cx="473206" cy="230832"/>
            </a:xfrm>
            <a:prstGeom prst="rect">
              <a:avLst/>
            </a:prstGeom>
          </p:spPr>
          <p:txBody>
            <a:bodyPr wrap="none">
              <a:spAutoFit/>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1.5 m</a:t>
              </a:r>
            </a:p>
          </p:txBody>
        </p:sp>
        <p:sp>
          <p:nvSpPr>
            <p:cNvPr id="92" name="Прямоугольник 91">
              <a:extLst>
                <a:ext uri="{FF2B5EF4-FFF2-40B4-BE49-F238E27FC236}">
                  <a16:creationId xmlns="" xmlns:a16="http://schemas.microsoft.com/office/drawing/2014/main" id="{32FF4779-65FE-4429-9C29-7A425CAE1B25}"/>
                </a:ext>
              </a:extLst>
            </p:cNvPr>
            <p:cNvSpPr/>
            <p:nvPr/>
          </p:nvSpPr>
          <p:spPr>
            <a:xfrm>
              <a:off x="1061757" y="1911677"/>
              <a:ext cx="473206" cy="230832"/>
            </a:xfrm>
            <a:prstGeom prst="rect">
              <a:avLst/>
            </a:prstGeom>
          </p:spPr>
          <p:txBody>
            <a:bodyPr wrap="none">
              <a:spAutoFit/>
            </a:bodyPr>
            <a:lstStyle/>
            <a:p>
              <a:r>
                <a:rPr lang="en-US" sz="900" dirty="0">
                  <a:solidFill>
                    <a:schemeClr val="tx1">
                      <a:lumMod val="75000"/>
                      <a:lumOff val="25000"/>
                    </a:schemeClr>
                  </a:solidFill>
                  <a:latin typeface="Arial" panose="020B0604020202020204" pitchFamily="34" charset="0"/>
                  <a:cs typeface="Arial" panose="020B0604020202020204" pitchFamily="34" charset="0"/>
                </a:rPr>
                <a:t>2</a:t>
              </a:r>
              <a:r>
                <a:rPr lang="ru-RU" sz="900" dirty="0">
                  <a:solidFill>
                    <a:schemeClr val="tx1">
                      <a:lumMod val="75000"/>
                      <a:lumOff val="25000"/>
                    </a:schemeClr>
                  </a:solidFill>
                  <a:latin typeface="Arial" panose="020B0604020202020204" pitchFamily="34" charset="0"/>
                  <a:cs typeface="Arial" panose="020B0604020202020204" pitchFamily="34" charset="0"/>
                </a:rPr>
                <a:t>.0</a:t>
              </a:r>
              <a:r>
                <a:rPr lang="en-US" sz="900" dirty="0">
                  <a:solidFill>
                    <a:schemeClr val="tx1">
                      <a:lumMod val="75000"/>
                      <a:lumOff val="25000"/>
                    </a:schemeClr>
                  </a:solidFill>
                  <a:latin typeface="Arial" panose="020B0604020202020204" pitchFamily="34" charset="0"/>
                  <a:cs typeface="Arial" panose="020B0604020202020204" pitchFamily="34" charset="0"/>
                </a:rPr>
                <a:t> m</a:t>
              </a:r>
            </a:p>
          </p:txBody>
        </p:sp>
        <p:sp>
          <p:nvSpPr>
            <p:cNvPr id="93" name="Прямоугольник 92">
              <a:extLst>
                <a:ext uri="{FF2B5EF4-FFF2-40B4-BE49-F238E27FC236}">
                  <a16:creationId xmlns="" xmlns:a16="http://schemas.microsoft.com/office/drawing/2014/main" id="{F4C3104E-FFB3-4CD5-8D00-15459293FCD4}"/>
                </a:ext>
              </a:extLst>
            </p:cNvPr>
            <p:cNvSpPr/>
            <p:nvPr/>
          </p:nvSpPr>
          <p:spPr>
            <a:xfrm>
              <a:off x="1061757" y="2052553"/>
              <a:ext cx="473206" cy="230832"/>
            </a:xfrm>
            <a:prstGeom prst="rect">
              <a:avLst/>
            </a:prstGeom>
          </p:spPr>
          <p:txBody>
            <a:bodyPr wrap="none">
              <a:spAutoFit/>
            </a:bodyPr>
            <a:lstStyle/>
            <a:p>
              <a:r>
                <a:rPr lang="ru-RU" sz="900" dirty="0">
                  <a:solidFill>
                    <a:schemeClr val="tx1">
                      <a:lumMod val="75000"/>
                      <a:lumOff val="25000"/>
                    </a:schemeClr>
                  </a:solidFill>
                  <a:latin typeface="Arial" panose="020B0604020202020204" pitchFamily="34" charset="0"/>
                  <a:cs typeface="Arial" panose="020B0604020202020204" pitchFamily="34" charset="0"/>
                </a:rPr>
                <a:t>2</a:t>
              </a:r>
              <a:r>
                <a:rPr lang="en-US" sz="900" dirty="0">
                  <a:solidFill>
                    <a:schemeClr val="tx1">
                      <a:lumMod val="75000"/>
                      <a:lumOff val="25000"/>
                    </a:schemeClr>
                  </a:solidFill>
                  <a:latin typeface="Arial" panose="020B0604020202020204" pitchFamily="34" charset="0"/>
                  <a:cs typeface="Arial" panose="020B0604020202020204" pitchFamily="34" charset="0"/>
                </a:rPr>
                <a:t>.5 m</a:t>
              </a:r>
            </a:p>
          </p:txBody>
        </p:sp>
        <p:sp>
          <p:nvSpPr>
            <p:cNvPr id="94" name="Прямоугольник 93">
              <a:extLst>
                <a:ext uri="{FF2B5EF4-FFF2-40B4-BE49-F238E27FC236}">
                  <a16:creationId xmlns="" xmlns:a16="http://schemas.microsoft.com/office/drawing/2014/main" id="{DFDB4331-5BE0-4455-8921-ACAE92A22DBC}"/>
                </a:ext>
              </a:extLst>
            </p:cNvPr>
            <p:cNvSpPr/>
            <p:nvPr/>
          </p:nvSpPr>
          <p:spPr>
            <a:xfrm>
              <a:off x="1061757" y="2193429"/>
              <a:ext cx="473206" cy="230832"/>
            </a:xfrm>
            <a:prstGeom prst="rect">
              <a:avLst/>
            </a:prstGeom>
          </p:spPr>
          <p:txBody>
            <a:bodyPr wrap="none">
              <a:spAutoFit/>
            </a:bodyPr>
            <a:lstStyle/>
            <a:p>
              <a:r>
                <a:rPr lang="ru-RU" sz="900" dirty="0">
                  <a:solidFill>
                    <a:schemeClr val="tx1">
                      <a:lumMod val="75000"/>
                      <a:lumOff val="25000"/>
                    </a:schemeClr>
                  </a:solidFill>
                  <a:latin typeface="Arial" panose="020B0604020202020204" pitchFamily="34" charset="0"/>
                  <a:cs typeface="Arial" panose="020B0604020202020204" pitchFamily="34" charset="0"/>
                </a:rPr>
                <a:t>3.0</a:t>
              </a:r>
              <a:r>
                <a:rPr lang="en-US" sz="900" dirty="0">
                  <a:solidFill>
                    <a:schemeClr val="tx1">
                      <a:lumMod val="75000"/>
                      <a:lumOff val="25000"/>
                    </a:schemeClr>
                  </a:solidFill>
                  <a:latin typeface="Arial" panose="020B0604020202020204" pitchFamily="34" charset="0"/>
                  <a:cs typeface="Arial" panose="020B0604020202020204" pitchFamily="34" charset="0"/>
                </a:rPr>
                <a:t> m</a:t>
              </a:r>
            </a:p>
          </p:txBody>
        </p:sp>
        <p:sp>
          <p:nvSpPr>
            <p:cNvPr id="95" name="Прямоугольник 94">
              <a:extLst>
                <a:ext uri="{FF2B5EF4-FFF2-40B4-BE49-F238E27FC236}">
                  <a16:creationId xmlns="" xmlns:a16="http://schemas.microsoft.com/office/drawing/2014/main" id="{47E94B29-4661-41AD-A394-FB8F64B518DA}"/>
                </a:ext>
              </a:extLst>
            </p:cNvPr>
            <p:cNvSpPr/>
            <p:nvPr/>
          </p:nvSpPr>
          <p:spPr>
            <a:xfrm>
              <a:off x="1061757" y="2334305"/>
              <a:ext cx="473206" cy="230832"/>
            </a:xfrm>
            <a:prstGeom prst="rect">
              <a:avLst/>
            </a:prstGeom>
          </p:spPr>
          <p:txBody>
            <a:bodyPr wrap="none">
              <a:spAutoFit/>
            </a:bodyPr>
            <a:lstStyle/>
            <a:p>
              <a:r>
                <a:rPr lang="ru-RU" sz="900" dirty="0">
                  <a:solidFill>
                    <a:schemeClr val="tx1">
                      <a:lumMod val="75000"/>
                      <a:lumOff val="25000"/>
                    </a:schemeClr>
                  </a:solidFill>
                  <a:latin typeface="Arial" panose="020B0604020202020204" pitchFamily="34" charset="0"/>
                  <a:cs typeface="Arial" panose="020B0604020202020204" pitchFamily="34" charset="0"/>
                </a:rPr>
                <a:t>3</a:t>
              </a:r>
              <a:r>
                <a:rPr lang="en-US" sz="900" dirty="0">
                  <a:solidFill>
                    <a:schemeClr val="tx1">
                      <a:lumMod val="75000"/>
                      <a:lumOff val="25000"/>
                    </a:schemeClr>
                  </a:solidFill>
                  <a:latin typeface="Arial" panose="020B0604020202020204" pitchFamily="34" charset="0"/>
                  <a:cs typeface="Arial" panose="020B0604020202020204" pitchFamily="34" charset="0"/>
                </a:rPr>
                <a:t>.5 m</a:t>
              </a:r>
            </a:p>
          </p:txBody>
        </p:sp>
        <p:sp>
          <p:nvSpPr>
            <p:cNvPr id="96" name="Прямоугольник 95">
              <a:extLst>
                <a:ext uri="{FF2B5EF4-FFF2-40B4-BE49-F238E27FC236}">
                  <a16:creationId xmlns="" xmlns:a16="http://schemas.microsoft.com/office/drawing/2014/main" id="{205CFFB9-3F0E-4A05-A2A3-1EE62F44D3EA}"/>
                </a:ext>
              </a:extLst>
            </p:cNvPr>
            <p:cNvSpPr/>
            <p:nvPr/>
          </p:nvSpPr>
          <p:spPr>
            <a:xfrm>
              <a:off x="1061757" y="2468863"/>
              <a:ext cx="473206" cy="230832"/>
            </a:xfrm>
            <a:prstGeom prst="rect">
              <a:avLst/>
            </a:prstGeom>
          </p:spPr>
          <p:txBody>
            <a:bodyPr wrap="none">
              <a:spAutoFit/>
            </a:bodyPr>
            <a:lstStyle/>
            <a:p>
              <a:r>
                <a:rPr lang="ru-RU" sz="900" dirty="0">
                  <a:solidFill>
                    <a:schemeClr val="tx1">
                      <a:lumMod val="75000"/>
                      <a:lumOff val="25000"/>
                    </a:schemeClr>
                  </a:solidFill>
                  <a:latin typeface="Arial" panose="020B0604020202020204" pitchFamily="34" charset="0"/>
                  <a:cs typeface="Arial" panose="020B0604020202020204" pitchFamily="34" charset="0"/>
                </a:rPr>
                <a:t>4.0</a:t>
              </a:r>
              <a:r>
                <a:rPr lang="en-US" sz="900" dirty="0">
                  <a:solidFill>
                    <a:schemeClr val="tx1">
                      <a:lumMod val="75000"/>
                      <a:lumOff val="25000"/>
                    </a:schemeClr>
                  </a:solidFill>
                  <a:latin typeface="Arial" panose="020B0604020202020204" pitchFamily="34" charset="0"/>
                  <a:cs typeface="Arial" panose="020B0604020202020204" pitchFamily="34" charset="0"/>
                </a:rPr>
                <a:t> m</a:t>
              </a:r>
            </a:p>
          </p:txBody>
        </p:sp>
        <p:sp>
          <p:nvSpPr>
            <p:cNvPr id="97" name="Прямоугольник 96">
              <a:extLst>
                <a:ext uri="{FF2B5EF4-FFF2-40B4-BE49-F238E27FC236}">
                  <a16:creationId xmlns="" xmlns:a16="http://schemas.microsoft.com/office/drawing/2014/main" id="{F461F630-CBE6-4C4F-AE18-24C5C99FFFC0}"/>
                </a:ext>
              </a:extLst>
            </p:cNvPr>
            <p:cNvSpPr/>
            <p:nvPr/>
          </p:nvSpPr>
          <p:spPr>
            <a:xfrm>
              <a:off x="259629" y="1636628"/>
              <a:ext cx="830036" cy="982435"/>
            </a:xfrm>
            <a:prstGeom prst="rect">
              <a:avLst/>
            </a:prstGeom>
            <a:blipFill>
              <a:blip r:embed="rId2"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lumMod val="75000"/>
                    <a:lumOff val="25000"/>
                  </a:schemeClr>
                </a:solidFill>
              </a:endParaRPr>
            </a:p>
          </p:txBody>
        </p:sp>
        <p:grpSp>
          <p:nvGrpSpPr>
            <p:cNvPr id="98" name="Группа 97">
              <a:extLst>
                <a:ext uri="{FF2B5EF4-FFF2-40B4-BE49-F238E27FC236}">
                  <a16:creationId xmlns="" xmlns:a16="http://schemas.microsoft.com/office/drawing/2014/main" id="{34F9483C-EB75-45CB-9877-F72CE900B153}"/>
                </a:ext>
              </a:extLst>
            </p:cNvPr>
            <p:cNvGrpSpPr/>
            <p:nvPr/>
          </p:nvGrpSpPr>
          <p:grpSpPr>
            <a:xfrm>
              <a:off x="1137290" y="1643137"/>
              <a:ext cx="271967" cy="152326"/>
              <a:chOff x="5778980" y="3111981"/>
              <a:chExt cx="634039" cy="355120"/>
            </a:xfrm>
          </p:grpSpPr>
          <p:pic>
            <p:nvPicPr>
              <p:cNvPr id="99" name="Рисунок 98">
                <a:extLst>
                  <a:ext uri="{FF2B5EF4-FFF2-40B4-BE49-F238E27FC236}">
                    <a16:creationId xmlns="" xmlns:a16="http://schemas.microsoft.com/office/drawing/2014/main" id="{468719A0-94FF-453B-8A4F-C62D009126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100" name="Рисунок 99">
                <a:extLst>
                  <a:ext uri="{FF2B5EF4-FFF2-40B4-BE49-F238E27FC236}">
                    <a16:creationId xmlns="" xmlns:a16="http://schemas.microsoft.com/office/drawing/2014/main" id="{C996CB07-EDB4-4F80-8909-0C6B480495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grpSp>
        <p:nvGrpSpPr>
          <p:cNvPr id="101" name="Группа 100">
            <a:extLst>
              <a:ext uri="{FF2B5EF4-FFF2-40B4-BE49-F238E27FC236}">
                <a16:creationId xmlns="" xmlns:a16="http://schemas.microsoft.com/office/drawing/2014/main" id="{B27856F7-C9FB-499E-809C-8D06A130CB60}"/>
              </a:ext>
            </a:extLst>
          </p:cNvPr>
          <p:cNvGrpSpPr/>
          <p:nvPr/>
        </p:nvGrpSpPr>
        <p:grpSpPr>
          <a:xfrm>
            <a:off x="3218656" y="1941492"/>
            <a:ext cx="1357884" cy="1446568"/>
            <a:chOff x="8102400" y="1259443"/>
            <a:chExt cx="1357884" cy="1446568"/>
          </a:xfrm>
        </p:grpSpPr>
        <p:sp>
          <p:nvSpPr>
            <p:cNvPr id="102" name="Прямоугольник 101">
              <a:extLst>
                <a:ext uri="{FF2B5EF4-FFF2-40B4-BE49-F238E27FC236}">
                  <a16:creationId xmlns="" xmlns:a16="http://schemas.microsoft.com/office/drawing/2014/main" id="{28CF4693-0816-4EFE-890C-A7004BE57EC1}"/>
                </a:ext>
              </a:extLst>
            </p:cNvPr>
            <p:cNvSpPr/>
            <p:nvPr/>
          </p:nvSpPr>
          <p:spPr>
            <a:xfrm>
              <a:off x="8102400" y="1259443"/>
              <a:ext cx="100540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Germes</a:t>
              </a:r>
              <a:endParaRPr lang="ru-RU" dirty="0">
                <a:latin typeface="Arial" panose="020B0604020202020204" pitchFamily="34" charset="0"/>
                <a:cs typeface="Arial" panose="020B0604020202020204" pitchFamily="34" charset="0"/>
              </a:endParaRPr>
            </a:p>
          </p:txBody>
        </p:sp>
        <p:sp>
          <p:nvSpPr>
            <p:cNvPr id="103" name="Прямоугольник 102">
              <a:extLst>
                <a:ext uri="{FF2B5EF4-FFF2-40B4-BE49-F238E27FC236}">
                  <a16:creationId xmlns="" xmlns:a16="http://schemas.microsoft.com/office/drawing/2014/main" id="{9BC5BDCA-3571-4838-8883-7BC72824D758}"/>
                </a:ext>
              </a:extLst>
            </p:cNvPr>
            <p:cNvSpPr/>
            <p:nvPr/>
          </p:nvSpPr>
          <p:spPr>
            <a:xfrm>
              <a:off x="898707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104" name="Прямоугольник 103">
              <a:extLst>
                <a:ext uri="{FF2B5EF4-FFF2-40B4-BE49-F238E27FC236}">
                  <a16:creationId xmlns="" xmlns:a16="http://schemas.microsoft.com/office/drawing/2014/main" id="{6E535A28-8AAF-45D8-B806-FD69ED5D4B9A}"/>
                </a:ext>
              </a:extLst>
            </p:cNvPr>
            <p:cNvSpPr/>
            <p:nvPr/>
          </p:nvSpPr>
          <p:spPr>
            <a:xfrm>
              <a:off x="898707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105" name="Прямоугольник 104">
              <a:extLst>
                <a:ext uri="{FF2B5EF4-FFF2-40B4-BE49-F238E27FC236}">
                  <a16:creationId xmlns="" xmlns:a16="http://schemas.microsoft.com/office/drawing/2014/main" id="{9F0CC704-8FD9-433D-B937-5DD4488253D7}"/>
                </a:ext>
              </a:extLst>
            </p:cNvPr>
            <p:cNvSpPr/>
            <p:nvPr/>
          </p:nvSpPr>
          <p:spPr>
            <a:xfrm>
              <a:off x="898707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121" name="Прямоугольник 120">
              <a:extLst>
                <a:ext uri="{FF2B5EF4-FFF2-40B4-BE49-F238E27FC236}">
                  <a16:creationId xmlns="" xmlns:a16="http://schemas.microsoft.com/office/drawing/2014/main" id="{C32DC8E2-40DD-4FAC-8D3E-80F1613FF4EF}"/>
                </a:ext>
              </a:extLst>
            </p:cNvPr>
            <p:cNvSpPr/>
            <p:nvPr/>
          </p:nvSpPr>
          <p:spPr>
            <a:xfrm>
              <a:off x="898707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122" name="Прямоугольник 121">
              <a:extLst>
                <a:ext uri="{FF2B5EF4-FFF2-40B4-BE49-F238E27FC236}">
                  <a16:creationId xmlns="" xmlns:a16="http://schemas.microsoft.com/office/drawing/2014/main" id="{ABC1802D-A6F5-4EDB-ABB5-34EB6213C93F}"/>
                </a:ext>
              </a:extLst>
            </p:cNvPr>
            <p:cNvSpPr/>
            <p:nvPr/>
          </p:nvSpPr>
          <p:spPr>
            <a:xfrm>
              <a:off x="898707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123" name="Прямоугольник 122">
              <a:extLst>
                <a:ext uri="{FF2B5EF4-FFF2-40B4-BE49-F238E27FC236}">
                  <a16:creationId xmlns="" xmlns:a16="http://schemas.microsoft.com/office/drawing/2014/main" id="{DF4C562B-1FB6-4C8B-9725-8CFB0E5EE11D}"/>
                </a:ext>
              </a:extLst>
            </p:cNvPr>
            <p:cNvSpPr/>
            <p:nvPr/>
          </p:nvSpPr>
          <p:spPr>
            <a:xfrm>
              <a:off x="8987078"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sp>
          <p:nvSpPr>
            <p:cNvPr id="124" name="Прямоугольник 123">
              <a:extLst>
                <a:ext uri="{FF2B5EF4-FFF2-40B4-BE49-F238E27FC236}">
                  <a16:creationId xmlns="" xmlns:a16="http://schemas.microsoft.com/office/drawing/2014/main" id="{6C02375D-F1D5-4387-B590-C76BF9F2A15C}"/>
                </a:ext>
              </a:extLst>
            </p:cNvPr>
            <p:cNvSpPr/>
            <p:nvPr/>
          </p:nvSpPr>
          <p:spPr>
            <a:xfrm>
              <a:off x="8204000" y="1645702"/>
              <a:ext cx="830036" cy="982435"/>
            </a:xfrm>
            <a:prstGeom prst="rect">
              <a:avLst/>
            </a:prstGeom>
            <a:blipFill>
              <a:blip r:embed="rId4">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5" name="Группа 124">
              <a:extLst>
                <a:ext uri="{FF2B5EF4-FFF2-40B4-BE49-F238E27FC236}">
                  <a16:creationId xmlns="" xmlns:a16="http://schemas.microsoft.com/office/drawing/2014/main" id="{42E5A7D3-5ED8-4785-A1D6-FFEC7C6F4AAB}"/>
                </a:ext>
              </a:extLst>
            </p:cNvPr>
            <p:cNvGrpSpPr/>
            <p:nvPr/>
          </p:nvGrpSpPr>
          <p:grpSpPr>
            <a:xfrm>
              <a:off x="9062611" y="1643137"/>
              <a:ext cx="271967" cy="152326"/>
              <a:chOff x="5778980" y="3111981"/>
              <a:chExt cx="634039" cy="355120"/>
            </a:xfrm>
          </p:grpSpPr>
          <p:pic>
            <p:nvPicPr>
              <p:cNvPr id="127" name="Рисунок 126">
                <a:extLst>
                  <a:ext uri="{FF2B5EF4-FFF2-40B4-BE49-F238E27FC236}">
                    <a16:creationId xmlns="" xmlns:a16="http://schemas.microsoft.com/office/drawing/2014/main" id="{0C58FA07-49A2-4B51-8E2C-F014C4E4AE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128" name="Рисунок 127">
                <a:extLst>
                  <a:ext uri="{FF2B5EF4-FFF2-40B4-BE49-F238E27FC236}">
                    <a16:creationId xmlns="" xmlns:a16="http://schemas.microsoft.com/office/drawing/2014/main" id="{6178E575-30B1-4F01-B2FE-8116929AAC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sp>
          <p:nvSpPr>
            <p:cNvPr id="126" name="Прямоугольник 125">
              <a:extLst>
                <a:ext uri="{FF2B5EF4-FFF2-40B4-BE49-F238E27FC236}">
                  <a16:creationId xmlns="" xmlns:a16="http://schemas.microsoft.com/office/drawing/2014/main" id="{58F6E989-0267-4EDA-8598-C13E3CE7E6E3}"/>
                </a:ext>
              </a:extLst>
            </p:cNvPr>
            <p:cNvSpPr/>
            <p:nvPr/>
          </p:nvSpPr>
          <p:spPr>
            <a:xfrm>
              <a:off x="8199749" y="1636628"/>
              <a:ext cx="830036" cy="982800"/>
            </a:xfrm>
            <a:prstGeom prst="rect">
              <a:avLst/>
            </a:prstGeom>
            <a:blipFill>
              <a:blip r:embed="rId5"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9" name="Группа 128">
            <a:extLst>
              <a:ext uri="{FF2B5EF4-FFF2-40B4-BE49-F238E27FC236}">
                <a16:creationId xmlns="" xmlns:a16="http://schemas.microsoft.com/office/drawing/2014/main" id="{A40D0A87-DE2C-468F-9CAF-A9955B124F77}"/>
              </a:ext>
            </a:extLst>
          </p:cNvPr>
          <p:cNvGrpSpPr/>
          <p:nvPr/>
        </p:nvGrpSpPr>
        <p:grpSpPr>
          <a:xfrm>
            <a:off x="10283953" y="1941492"/>
            <a:ext cx="1357884" cy="1367020"/>
            <a:chOff x="8102400" y="2941286"/>
            <a:chExt cx="1357884" cy="1367020"/>
          </a:xfrm>
        </p:grpSpPr>
        <p:grpSp>
          <p:nvGrpSpPr>
            <p:cNvPr id="130" name="Группа 129">
              <a:extLst>
                <a:ext uri="{FF2B5EF4-FFF2-40B4-BE49-F238E27FC236}">
                  <a16:creationId xmlns="" xmlns:a16="http://schemas.microsoft.com/office/drawing/2014/main" id="{7D12FAD3-AFDB-43B6-A893-CA1B3B298303}"/>
                </a:ext>
              </a:extLst>
            </p:cNvPr>
            <p:cNvGrpSpPr/>
            <p:nvPr/>
          </p:nvGrpSpPr>
          <p:grpSpPr>
            <a:xfrm>
              <a:off x="8102400" y="2941286"/>
              <a:ext cx="1357884" cy="1305694"/>
              <a:chOff x="558079" y="1259443"/>
              <a:chExt cx="1357884" cy="1305694"/>
            </a:xfrm>
          </p:grpSpPr>
          <p:sp>
            <p:nvSpPr>
              <p:cNvPr id="132" name="Прямоугольник 131">
                <a:extLst>
                  <a:ext uri="{FF2B5EF4-FFF2-40B4-BE49-F238E27FC236}">
                    <a16:creationId xmlns="" xmlns:a16="http://schemas.microsoft.com/office/drawing/2014/main" id="{DBEC51EC-A447-41F9-B04C-08EADA0AC180}"/>
                  </a:ext>
                </a:extLst>
              </p:cNvPr>
              <p:cNvSpPr/>
              <p:nvPr/>
            </p:nvSpPr>
            <p:spPr>
              <a:xfrm>
                <a:off x="558079" y="1259443"/>
                <a:ext cx="90287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Vega 2</a:t>
                </a:r>
              </a:p>
            </p:txBody>
          </p:sp>
          <p:sp>
            <p:nvSpPr>
              <p:cNvPr id="133" name="Прямоугольник 132">
                <a:extLst>
                  <a:ext uri="{FF2B5EF4-FFF2-40B4-BE49-F238E27FC236}">
                    <a16:creationId xmlns="" xmlns:a16="http://schemas.microsoft.com/office/drawing/2014/main" id="{CAB2EDD5-C26D-40A1-BA72-9877D3BBCBB5}"/>
                  </a:ext>
                </a:extLst>
              </p:cNvPr>
              <p:cNvSpPr/>
              <p:nvPr/>
            </p:nvSpPr>
            <p:spPr>
              <a:xfrm>
                <a:off x="144275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134" name="Прямоугольник 133">
                <a:extLst>
                  <a:ext uri="{FF2B5EF4-FFF2-40B4-BE49-F238E27FC236}">
                    <a16:creationId xmlns="" xmlns:a16="http://schemas.microsoft.com/office/drawing/2014/main" id="{1477FFB8-8919-46F2-A739-E0D9E9D79B23}"/>
                  </a:ext>
                </a:extLst>
              </p:cNvPr>
              <p:cNvSpPr/>
              <p:nvPr/>
            </p:nvSpPr>
            <p:spPr>
              <a:xfrm>
                <a:off x="144275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135" name="Прямоугольник 134">
                <a:extLst>
                  <a:ext uri="{FF2B5EF4-FFF2-40B4-BE49-F238E27FC236}">
                    <a16:creationId xmlns="" xmlns:a16="http://schemas.microsoft.com/office/drawing/2014/main" id="{7BC14E54-961C-419E-A7E3-F0835F532A19}"/>
                  </a:ext>
                </a:extLst>
              </p:cNvPr>
              <p:cNvSpPr/>
              <p:nvPr/>
            </p:nvSpPr>
            <p:spPr>
              <a:xfrm>
                <a:off x="144275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136" name="Прямоугольник 135">
                <a:extLst>
                  <a:ext uri="{FF2B5EF4-FFF2-40B4-BE49-F238E27FC236}">
                    <a16:creationId xmlns="" xmlns:a16="http://schemas.microsoft.com/office/drawing/2014/main" id="{CFE75D01-E1BD-4C64-85F2-203579398800}"/>
                  </a:ext>
                </a:extLst>
              </p:cNvPr>
              <p:cNvSpPr/>
              <p:nvPr/>
            </p:nvSpPr>
            <p:spPr>
              <a:xfrm>
                <a:off x="144275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137" name="Прямоугольник 136">
                <a:extLst>
                  <a:ext uri="{FF2B5EF4-FFF2-40B4-BE49-F238E27FC236}">
                    <a16:creationId xmlns="" xmlns:a16="http://schemas.microsoft.com/office/drawing/2014/main" id="{1F229876-432F-4DA3-A245-4CADF25E72C0}"/>
                  </a:ext>
                </a:extLst>
              </p:cNvPr>
              <p:cNvSpPr/>
              <p:nvPr/>
            </p:nvSpPr>
            <p:spPr>
              <a:xfrm>
                <a:off x="144275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138" name="Группа 137">
                <a:extLst>
                  <a:ext uri="{FF2B5EF4-FFF2-40B4-BE49-F238E27FC236}">
                    <a16:creationId xmlns="" xmlns:a16="http://schemas.microsoft.com/office/drawing/2014/main" id="{5DCB3C0E-8155-46C8-8C73-BE602EAC5208}"/>
                  </a:ext>
                </a:extLst>
              </p:cNvPr>
              <p:cNvGrpSpPr/>
              <p:nvPr/>
            </p:nvGrpSpPr>
            <p:grpSpPr>
              <a:xfrm>
                <a:off x="1518290" y="1643137"/>
                <a:ext cx="271967" cy="152326"/>
                <a:chOff x="5778980" y="3111981"/>
                <a:chExt cx="634039" cy="355120"/>
              </a:xfrm>
            </p:grpSpPr>
            <p:pic>
              <p:nvPicPr>
                <p:cNvPr id="139" name="Рисунок 138">
                  <a:extLst>
                    <a:ext uri="{FF2B5EF4-FFF2-40B4-BE49-F238E27FC236}">
                      <a16:creationId xmlns="" xmlns:a16="http://schemas.microsoft.com/office/drawing/2014/main" id="{D6434BD5-C4AC-4F72-A7B0-1568B3619A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140" name="Рисунок 139">
                  <a:extLst>
                    <a:ext uri="{FF2B5EF4-FFF2-40B4-BE49-F238E27FC236}">
                      <a16:creationId xmlns="" xmlns:a16="http://schemas.microsoft.com/office/drawing/2014/main" id="{0D85C232-336E-414F-A237-E8098320E1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131" name="Прямоугольник 130">
              <a:extLst>
                <a:ext uri="{FF2B5EF4-FFF2-40B4-BE49-F238E27FC236}">
                  <a16:creationId xmlns="" xmlns:a16="http://schemas.microsoft.com/office/drawing/2014/main" id="{9B533A7C-D37F-48D4-AB4B-0159A14384EA}"/>
                </a:ext>
              </a:extLst>
            </p:cNvPr>
            <p:cNvSpPr/>
            <p:nvPr/>
          </p:nvSpPr>
          <p:spPr>
            <a:xfrm>
              <a:off x="8196963" y="3325506"/>
              <a:ext cx="830036" cy="982800"/>
            </a:xfrm>
            <a:prstGeom prst="rect">
              <a:avLst/>
            </a:prstGeom>
            <a:blipFill>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41" name="Группа 140">
            <a:extLst>
              <a:ext uri="{FF2B5EF4-FFF2-40B4-BE49-F238E27FC236}">
                <a16:creationId xmlns="" xmlns:a16="http://schemas.microsoft.com/office/drawing/2014/main" id="{C463935C-379B-44D6-9C81-5F81A8CFEF98}"/>
              </a:ext>
            </a:extLst>
          </p:cNvPr>
          <p:cNvGrpSpPr/>
          <p:nvPr/>
        </p:nvGrpSpPr>
        <p:grpSpPr>
          <a:xfrm>
            <a:off x="8871495" y="1941492"/>
            <a:ext cx="1357884" cy="1379375"/>
            <a:chOff x="11032902" y="1259443"/>
            <a:chExt cx="1357884" cy="1379375"/>
          </a:xfrm>
        </p:grpSpPr>
        <p:grpSp>
          <p:nvGrpSpPr>
            <p:cNvPr id="142" name="Группа 141">
              <a:extLst>
                <a:ext uri="{FF2B5EF4-FFF2-40B4-BE49-F238E27FC236}">
                  <a16:creationId xmlns="" xmlns:a16="http://schemas.microsoft.com/office/drawing/2014/main" id="{DA74478A-541E-43E6-B36F-B0756EF13C4F}"/>
                </a:ext>
              </a:extLst>
            </p:cNvPr>
            <p:cNvGrpSpPr/>
            <p:nvPr/>
          </p:nvGrpSpPr>
          <p:grpSpPr>
            <a:xfrm>
              <a:off x="11032902" y="1259443"/>
              <a:ext cx="1357884" cy="1368694"/>
              <a:chOff x="8102400" y="1259443"/>
              <a:chExt cx="1357884" cy="1368694"/>
            </a:xfrm>
          </p:grpSpPr>
          <p:sp>
            <p:nvSpPr>
              <p:cNvPr id="144" name="Прямоугольник 143">
                <a:extLst>
                  <a:ext uri="{FF2B5EF4-FFF2-40B4-BE49-F238E27FC236}">
                    <a16:creationId xmlns="" xmlns:a16="http://schemas.microsoft.com/office/drawing/2014/main" id="{A9EBA3D2-0F72-4D23-AD20-8726FA13866D}"/>
                  </a:ext>
                </a:extLst>
              </p:cNvPr>
              <p:cNvSpPr/>
              <p:nvPr/>
            </p:nvSpPr>
            <p:spPr>
              <a:xfrm>
                <a:off x="8102400" y="1259443"/>
                <a:ext cx="57361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Tira</a:t>
                </a:r>
                <a:endParaRPr lang="ru-RU" dirty="0">
                  <a:latin typeface="Arial" panose="020B0604020202020204" pitchFamily="34" charset="0"/>
                  <a:cs typeface="Arial" panose="020B0604020202020204" pitchFamily="34" charset="0"/>
                </a:endParaRPr>
              </a:p>
            </p:txBody>
          </p:sp>
          <p:sp>
            <p:nvSpPr>
              <p:cNvPr id="145" name="Прямоугольник 144">
                <a:extLst>
                  <a:ext uri="{FF2B5EF4-FFF2-40B4-BE49-F238E27FC236}">
                    <a16:creationId xmlns="" xmlns:a16="http://schemas.microsoft.com/office/drawing/2014/main" id="{E69B7F9E-7A77-4D8B-81AD-EA327BA72D7D}"/>
                  </a:ext>
                </a:extLst>
              </p:cNvPr>
              <p:cNvSpPr/>
              <p:nvPr/>
            </p:nvSpPr>
            <p:spPr>
              <a:xfrm>
                <a:off x="898707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146" name="Прямоугольник 145">
                <a:extLst>
                  <a:ext uri="{FF2B5EF4-FFF2-40B4-BE49-F238E27FC236}">
                    <a16:creationId xmlns="" xmlns:a16="http://schemas.microsoft.com/office/drawing/2014/main" id="{92709A66-BC3A-4CC0-947B-051ACA9B16FE}"/>
                  </a:ext>
                </a:extLst>
              </p:cNvPr>
              <p:cNvSpPr/>
              <p:nvPr/>
            </p:nvSpPr>
            <p:spPr>
              <a:xfrm>
                <a:off x="898707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147" name="Прямоугольник 146">
                <a:extLst>
                  <a:ext uri="{FF2B5EF4-FFF2-40B4-BE49-F238E27FC236}">
                    <a16:creationId xmlns="" xmlns:a16="http://schemas.microsoft.com/office/drawing/2014/main" id="{C3498752-D5BD-476D-9971-03F510251F9F}"/>
                  </a:ext>
                </a:extLst>
              </p:cNvPr>
              <p:cNvSpPr/>
              <p:nvPr/>
            </p:nvSpPr>
            <p:spPr>
              <a:xfrm>
                <a:off x="898707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148" name="Прямоугольник 147">
                <a:extLst>
                  <a:ext uri="{FF2B5EF4-FFF2-40B4-BE49-F238E27FC236}">
                    <a16:creationId xmlns="" xmlns:a16="http://schemas.microsoft.com/office/drawing/2014/main" id="{8906BA6A-05E8-45B9-8C26-504B4253481E}"/>
                  </a:ext>
                </a:extLst>
              </p:cNvPr>
              <p:cNvSpPr/>
              <p:nvPr/>
            </p:nvSpPr>
            <p:spPr>
              <a:xfrm>
                <a:off x="898707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149" name="Прямоугольник 148">
                <a:extLst>
                  <a:ext uri="{FF2B5EF4-FFF2-40B4-BE49-F238E27FC236}">
                    <a16:creationId xmlns="" xmlns:a16="http://schemas.microsoft.com/office/drawing/2014/main" id="{3610FB87-7BC3-440F-964F-0068B4D57CB5}"/>
                  </a:ext>
                </a:extLst>
              </p:cNvPr>
              <p:cNvSpPr/>
              <p:nvPr/>
            </p:nvSpPr>
            <p:spPr>
              <a:xfrm>
                <a:off x="898707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150" name="Прямоугольник 149">
                <a:extLst>
                  <a:ext uri="{FF2B5EF4-FFF2-40B4-BE49-F238E27FC236}">
                    <a16:creationId xmlns="" xmlns:a16="http://schemas.microsoft.com/office/drawing/2014/main" id="{0A2CB582-7273-4DC9-8B72-85A4BBD1E99C}"/>
                  </a:ext>
                </a:extLst>
              </p:cNvPr>
              <p:cNvSpPr/>
              <p:nvPr/>
            </p:nvSpPr>
            <p:spPr>
              <a:xfrm>
                <a:off x="8204000" y="1645702"/>
                <a:ext cx="830036" cy="982435"/>
              </a:xfrm>
              <a:prstGeom prst="rect">
                <a:avLst/>
              </a:prstGeom>
              <a:blipFill>
                <a:blip r:embed="rId4">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1" name="Группа 150">
                <a:extLst>
                  <a:ext uri="{FF2B5EF4-FFF2-40B4-BE49-F238E27FC236}">
                    <a16:creationId xmlns="" xmlns:a16="http://schemas.microsoft.com/office/drawing/2014/main" id="{EF3C94B2-BF7C-4DB5-BF18-314B66D883E1}"/>
                  </a:ext>
                </a:extLst>
              </p:cNvPr>
              <p:cNvGrpSpPr/>
              <p:nvPr/>
            </p:nvGrpSpPr>
            <p:grpSpPr>
              <a:xfrm>
                <a:off x="9062611" y="1643137"/>
                <a:ext cx="271967" cy="152326"/>
                <a:chOff x="5778980" y="3111981"/>
                <a:chExt cx="634039" cy="355120"/>
              </a:xfrm>
            </p:grpSpPr>
            <p:pic>
              <p:nvPicPr>
                <p:cNvPr id="152" name="Рисунок 151">
                  <a:extLst>
                    <a:ext uri="{FF2B5EF4-FFF2-40B4-BE49-F238E27FC236}">
                      <a16:creationId xmlns="" xmlns:a16="http://schemas.microsoft.com/office/drawing/2014/main" id="{F9B62134-9972-4E69-A5E8-2A2BADCA16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153" name="Рисунок 152">
                  <a:extLst>
                    <a:ext uri="{FF2B5EF4-FFF2-40B4-BE49-F238E27FC236}">
                      <a16:creationId xmlns="" xmlns:a16="http://schemas.microsoft.com/office/drawing/2014/main" id="{89FA30EF-63B5-4DAE-B7A5-5D18329031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143" name="Прямоугольник 142">
              <a:extLst>
                <a:ext uri="{FF2B5EF4-FFF2-40B4-BE49-F238E27FC236}">
                  <a16:creationId xmlns="" xmlns:a16="http://schemas.microsoft.com/office/drawing/2014/main" id="{F1CD4EEC-4EE7-4EBB-B34B-7CF91EDE888E}"/>
                </a:ext>
              </a:extLst>
            </p:cNvPr>
            <p:cNvSpPr/>
            <p:nvPr/>
          </p:nvSpPr>
          <p:spPr>
            <a:xfrm>
              <a:off x="11125038" y="1656018"/>
              <a:ext cx="830036" cy="982800"/>
            </a:xfrm>
            <a:prstGeom prst="rect">
              <a:avLst/>
            </a:prstGeom>
            <a:blipFill>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54" name="Группа 153">
            <a:extLst>
              <a:ext uri="{FF2B5EF4-FFF2-40B4-BE49-F238E27FC236}">
                <a16:creationId xmlns="" xmlns:a16="http://schemas.microsoft.com/office/drawing/2014/main" id="{A5C69A1B-F4BB-4B8C-9E73-05C9865CEFAD}"/>
              </a:ext>
            </a:extLst>
          </p:cNvPr>
          <p:cNvGrpSpPr/>
          <p:nvPr/>
        </p:nvGrpSpPr>
        <p:grpSpPr>
          <a:xfrm>
            <a:off x="1806201" y="1941492"/>
            <a:ext cx="1357884" cy="1440252"/>
            <a:chOff x="2232075" y="5762781"/>
            <a:chExt cx="1357884" cy="1440252"/>
          </a:xfrm>
        </p:grpSpPr>
        <p:sp>
          <p:nvSpPr>
            <p:cNvPr id="155" name="Прямоугольник 154">
              <a:extLst>
                <a:ext uri="{FF2B5EF4-FFF2-40B4-BE49-F238E27FC236}">
                  <a16:creationId xmlns="" xmlns:a16="http://schemas.microsoft.com/office/drawing/2014/main" id="{37D85AF2-DC9F-4178-BDF0-86C9B3D572CB}"/>
                </a:ext>
              </a:extLst>
            </p:cNvPr>
            <p:cNvSpPr/>
            <p:nvPr/>
          </p:nvSpPr>
          <p:spPr>
            <a:xfrm>
              <a:off x="2232075" y="5762781"/>
              <a:ext cx="915635"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Borei 2</a:t>
              </a:r>
              <a:endParaRPr lang="ru-RU" dirty="0">
                <a:latin typeface="Arial" panose="020B0604020202020204" pitchFamily="34" charset="0"/>
                <a:cs typeface="Arial" panose="020B0604020202020204" pitchFamily="34" charset="0"/>
              </a:endParaRPr>
            </a:p>
          </p:txBody>
        </p:sp>
        <p:grpSp>
          <p:nvGrpSpPr>
            <p:cNvPr id="156" name="Группа 155">
              <a:extLst>
                <a:ext uri="{FF2B5EF4-FFF2-40B4-BE49-F238E27FC236}">
                  <a16:creationId xmlns="" xmlns:a16="http://schemas.microsoft.com/office/drawing/2014/main" id="{F034B07E-1631-4345-88FD-08783F7B27FC}"/>
                </a:ext>
              </a:extLst>
            </p:cNvPr>
            <p:cNvGrpSpPr/>
            <p:nvPr/>
          </p:nvGrpSpPr>
          <p:grpSpPr>
            <a:xfrm>
              <a:off x="2327757" y="6139966"/>
              <a:ext cx="1262202" cy="1063067"/>
              <a:chOff x="1695161" y="1636628"/>
              <a:chExt cx="1262202" cy="1063067"/>
            </a:xfrm>
          </p:grpSpPr>
          <p:sp>
            <p:nvSpPr>
              <p:cNvPr id="157" name="Прямоугольник 156">
                <a:extLst>
                  <a:ext uri="{FF2B5EF4-FFF2-40B4-BE49-F238E27FC236}">
                    <a16:creationId xmlns="" xmlns:a16="http://schemas.microsoft.com/office/drawing/2014/main" id="{46B081E6-B8AD-47B2-A72D-7241CC55C0B1}"/>
                  </a:ext>
                </a:extLst>
              </p:cNvPr>
              <p:cNvSpPr/>
              <p:nvPr/>
            </p:nvSpPr>
            <p:spPr>
              <a:xfrm>
                <a:off x="248415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158" name="Прямоугольник 157">
                <a:extLst>
                  <a:ext uri="{FF2B5EF4-FFF2-40B4-BE49-F238E27FC236}">
                    <a16:creationId xmlns="" xmlns:a16="http://schemas.microsoft.com/office/drawing/2014/main" id="{5DFD8119-C401-4B11-A946-B4CD3B70EA34}"/>
                  </a:ext>
                </a:extLst>
              </p:cNvPr>
              <p:cNvSpPr/>
              <p:nvPr/>
            </p:nvSpPr>
            <p:spPr>
              <a:xfrm>
                <a:off x="248415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159" name="Прямоугольник 158">
                <a:extLst>
                  <a:ext uri="{FF2B5EF4-FFF2-40B4-BE49-F238E27FC236}">
                    <a16:creationId xmlns="" xmlns:a16="http://schemas.microsoft.com/office/drawing/2014/main" id="{0DE1DCF3-BF02-4E1D-BA7B-28B1CA145B7A}"/>
                  </a:ext>
                </a:extLst>
              </p:cNvPr>
              <p:cNvSpPr/>
              <p:nvPr/>
            </p:nvSpPr>
            <p:spPr>
              <a:xfrm>
                <a:off x="248415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160" name="Прямоугольник 159">
                <a:extLst>
                  <a:ext uri="{FF2B5EF4-FFF2-40B4-BE49-F238E27FC236}">
                    <a16:creationId xmlns="" xmlns:a16="http://schemas.microsoft.com/office/drawing/2014/main" id="{DE7FF892-C726-453C-9A2B-3C0B99032B1A}"/>
                  </a:ext>
                </a:extLst>
              </p:cNvPr>
              <p:cNvSpPr/>
              <p:nvPr/>
            </p:nvSpPr>
            <p:spPr>
              <a:xfrm>
                <a:off x="248415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161" name="Прямоугольник 160">
                <a:extLst>
                  <a:ext uri="{FF2B5EF4-FFF2-40B4-BE49-F238E27FC236}">
                    <a16:creationId xmlns="" xmlns:a16="http://schemas.microsoft.com/office/drawing/2014/main" id="{08B1154B-E44E-4D6B-A6D6-DC1832573321}"/>
                  </a:ext>
                </a:extLst>
              </p:cNvPr>
              <p:cNvSpPr/>
              <p:nvPr/>
            </p:nvSpPr>
            <p:spPr>
              <a:xfrm>
                <a:off x="248415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162" name="Группа 161">
                <a:extLst>
                  <a:ext uri="{FF2B5EF4-FFF2-40B4-BE49-F238E27FC236}">
                    <a16:creationId xmlns="" xmlns:a16="http://schemas.microsoft.com/office/drawing/2014/main" id="{7BD5615B-F149-4A9C-B2FF-968534AD5D6B}"/>
                  </a:ext>
                </a:extLst>
              </p:cNvPr>
              <p:cNvGrpSpPr/>
              <p:nvPr/>
            </p:nvGrpSpPr>
            <p:grpSpPr>
              <a:xfrm>
                <a:off x="2559690" y="1643137"/>
                <a:ext cx="271967" cy="152326"/>
                <a:chOff x="5778980" y="3111981"/>
                <a:chExt cx="634039" cy="355120"/>
              </a:xfrm>
            </p:grpSpPr>
            <p:pic>
              <p:nvPicPr>
                <p:cNvPr id="165" name="Рисунок 164">
                  <a:extLst>
                    <a:ext uri="{FF2B5EF4-FFF2-40B4-BE49-F238E27FC236}">
                      <a16:creationId xmlns="" xmlns:a16="http://schemas.microsoft.com/office/drawing/2014/main" id="{E2FE79DF-49B3-4867-A06E-F3162A43FA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166" name="Рисунок 165">
                  <a:extLst>
                    <a:ext uri="{FF2B5EF4-FFF2-40B4-BE49-F238E27FC236}">
                      <a16:creationId xmlns="" xmlns:a16="http://schemas.microsoft.com/office/drawing/2014/main" id="{56327166-724E-4C95-88BA-E03CA84242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sp>
            <p:nvSpPr>
              <p:cNvPr id="163" name="Прямоугольник 162">
                <a:extLst>
                  <a:ext uri="{FF2B5EF4-FFF2-40B4-BE49-F238E27FC236}">
                    <a16:creationId xmlns="" xmlns:a16="http://schemas.microsoft.com/office/drawing/2014/main" id="{27D1E04C-A4A0-4C71-8935-F9B41C65B9C3}"/>
                  </a:ext>
                </a:extLst>
              </p:cNvPr>
              <p:cNvSpPr/>
              <p:nvPr/>
            </p:nvSpPr>
            <p:spPr>
              <a:xfrm>
                <a:off x="1695161" y="1636628"/>
                <a:ext cx="830036" cy="982800"/>
              </a:xfrm>
              <a:prstGeom prst="rect">
                <a:avLst/>
              </a:prstGeom>
              <a:blipFill>
                <a:blip r:embed="rId8"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4" name="Прямоугольник 163">
                <a:extLst>
                  <a:ext uri="{FF2B5EF4-FFF2-40B4-BE49-F238E27FC236}">
                    <a16:creationId xmlns="" xmlns:a16="http://schemas.microsoft.com/office/drawing/2014/main" id="{E9A0A034-2602-4149-A403-DC3AC9D0AA1C}"/>
                  </a:ext>
                </a:extLst>
              </p:cNvPr>
              <p:cNvSpPr/>
              <p:nvPr/>
            </p:nvSpPr>
            <p:spPr>
              <a:xfrm>
                <a:off x="2484157" y="246886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grpSp>
      <p:grpSp>
        <p:nvGrpSpPr>
          <p:cNvPr id="167" name="Группа 166">
            <a:extLst>
              <a:ext uri="{FF2B5EF4-FFF2-40B4-BE49-F238E27FC236}">
                <a16:creationId xmlns="" xmlns:a16="http://schemas.microsoft.com/office/drawing/2014/main" id="{176F8F19-8F7F-4CFF-817A-51D0DADDFD39}"/>
              </a:ext>
            </a:extLst>
          </p:cNvPr>
          <p:cNvGrpSpPr/>
          <p:nvPr/>
        </p:nvGrpSpPr>
        <p:grpSpPr>
          <a:xfrm>
            <a:off x="4631111" y="1941492"/>
            <a:ext cx="1360903" cy="1446568"/>
            <a:chOff x="4618450" y="1259443"/>
            <a:chExt cx="1360903" cy="1446568"/>
          </a:xfrm>
        </p:grpSpPr>
        <p:sp>
          <p:nvSpPr>
            <p:cNvPr id="168" name="Прямоугольник 167">
              <a:extLst>
                <a:ext uri="{FF2B5EF4-FFF2-40B4-BE49-F238E27FC236}">
                  <a16:creationId xmlns="" xmlns:a16="http://schemas.microsoft.com/office/drawing/2014/main" id="{D158AB56-B41D-4BD5-840B-2D156BC450BB}"/>
                </a:ext>
              </a:extLst>
            </p:cNvPr>
            <p:cNvSpPr/>
            <p:nvPr/>
          </p:nvSpPr>
          <p:spPr>
            <a:xfrm>
              <a:off x="4618450" y="1259443"/>
              <a:ext cx="82586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Fobos</a:t>
              </a:r>
              <a:endParaRPr lang="ru-RU" dirty="0">
                <a:latin typeface="Arial" panose="020B0604020202020204" pitchFamily="34" charset="0"/>
                <a:cs typeface="Arial" panose="020B0604020202020204" pitchFamily="34" charset="0"/>
              </a:endParaRPr>
            </a:p>
          </p:txBody>
        </p:sp>
        <p:sp>
          <p:nvSpPr>
            <p:cNvPr id="169" name="Прямоугольник 168">
              <a:extLst>
                <a:ext uri="{FF2B5EF4-FFF2-40B4-BE49-F238E27FC236}">
                  <a16:creationId xmlns="" xmlns:a16="http://schemas.microsoft.com/office/drawing/2014/main" id="{F6A1BD21-6C31-42A2-A87E-52F5E0D020FC}"/>
                </a:ext>
              </a:extLst>
            </p:cNvPr>
            <p:cNvSpPr/>
            <p:nvPr/>
          </p:nvSpPr>
          <p:spPr>
            <a:xfrm>
              <a:off x="4709114" y="1636628"/>
              <a:ext cx="830036" cy="982800"/>
            </a:xfrm>
            <a:prstGeom prst="rect">
              <a:avLst/>
            </a:prstGeom>
            <a:blipFill>
              <a:blip r:embed="rId9"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70" name="Группа 169">
              <a:extLst>
                <a:ext uri="{FF2B5EF4-FFF2-40B4-BE49-F238E27FC236}">
                  <a16:creationId xmlns="" xmlns:a16="http://schemas.microsoft.com/office/drawing/2014/main" id="{67696148-5B23-401F-A3E6-3B6D928D10B2}"/>
                </a:ext>
              </a:extLst>
            </p:cNvPr>
            <p:cNvGrpSpPr/>
            <p:nvPr/>
          </p:nvGrpSpPr>
          <p:grpSpPr>
            <a:xfrm>
              <a:off x="5506147" y="1643137"/>
              <a:ext cx="473206" cy="1062874"/>
              <a:chOff x="4080728" y="1643137"/>
              <a:chExt cx="473206" cy="1062874"/>
            </a:xfrm>
          </p:grpSpPr>
          <p:sp>
            <p:nvSpPr>
              <p:cNvPr id="171" name="Прямоугольник 170">
                <a:extLst>
                  <a:ext uri="{FF2B5EF4-FFF2-40B4-BE49-F238E27FC236}">
                    <a16:creationId xmlns="" xmlns:a16="http://schemas.microsoft.com/office/drawing/2014/main" id="{10D308A3-C004-4743-9046-8575B49893FE}"/>
                  </a:ext>
                </a:extLst>
              </p:cNvPr>
              <p:cNvSpPr/>
              <p:nvPr/>
            </p:nvSpPr>
            <p:spPr>
              <a:xfrm>
                <a:off x="4080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172" name="Прямоугольник 171">
                <a:extLst>
                  <a:ext uri="{FF2B5EF4-FFF2-40B4-BE49-F238E27FC236}">
                    <a16:creationId xmlns="" xmlns:a16="http://schemas.microsoft.com/office/drawing/2014/main" id="{ED7EFF99-F3F9-46D3-9B75-7F26FB143D09}"/>
                  </a:ext>
                </a:extLst>
              </p:cNvPr>
              <p:cNvSpPr/>
              <p:nvPr/>
            </p:nvSpPr>
            <p:spPr>
              <a:xfrm>
                <a:off x="4080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173" name="Прямоугольник 172">
                <a:extLst>
                  <a:ext uri="{FF2B5EF4-FFF2-40B4-BE49-F238E27FC236}">
                    <a16:creationId xmlns="" xmlns:a16="http://schemas.microsoft.com/office/drawing/2014/main" id="{1816E916-AE19-4AB1-89DB-EB144C0A6A84}"/>
                  </a:ext>
                </a:extLst>
              </p:cNvPr>
              <p:cNvSpPr/>
              <p:nvPr/>
            </p:nvSpPr>
            <p:spPr>
              <a:xfrm>
                <a:off x="4080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174" name="Прямоугольник 173">
                <a:extLst>
                  <a:ext uri="{FF2B5EF4-FFF2-40B4-BE49-F238E27FC236}">
                    <a16:creationId xmlns="" xmlns:a16="http://schemas.microsoft.com/office/drawing/2014/main" id="{8E0967BC-3E4E-4A0A-84F8-28FBF3FFE239}"/>
                  </a:ext>
                </a:extLst>
              </p:cNvPr>
              <p:cNvSpPr/>
              <p:nvPr/>
            </p:nvSpPr>
            <p:spPr>
              <a:xfrm>
                <a:off x="4080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175" name="Прямоугольник 174">
                <a:extLst>
                  <a:ext uri="{FF2B5EF4-FFF2-40B4-BE49-F238E27FC236}">
                    <a16:creationId xmlns="" xmlns:a16="http://schemas.microsoft.com/office/drawing/2014/main" id="{D5400108-205D-443F-8C7C-F7CFFE137C46}"/>
                  </a:ext>
                </a:extLst>
              </p:cNvPr>
              <p:cNvSpPr/>
              <p:nvPr/>
            </p:nvSpPr>
            <p:spPr>
              <a:xfrm>
                <a:off x="4080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176" name="Прямоугольник 175">
                <a:extLst>
                  <a:ext uri="{FF2B5EF4-FFF2-40B4-BE49-F238E27FC236}">
                    <a16:creationId xmlns="" xmlns:a16="http://schemas.microsoft.com/office/drawing/2014/main" id="{AE5902C8-5D91-49FF-9E12-C1697EB55F3F}"/>
                  </a:ext>
                </a:extLst>
              </p:cNvPr>
              <p:cNvSpPr/>
              <p:nvPr/>
            </p:nvSpPr>
            <p:spPr>
              <a:xfrm>
                <a:off x="4080728"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nvGrpSpPr>
              <p:cNvPr id="177" name="Группа 176">
                <a:extLst>
                  <a:ext uri="{FF2B5EF4-FFF2-40B4-BE49-F238E27FC236}">
                    <a16:creationId xmlns="" xmlns:a16="http://schemas.microsoft.com/office/drawing/2014/main" id="{41A87C9E-B311-451F-BC36-4536DF5B66AA}"/>
                  </a:ext>
                </a:extLst>
              </p:cNvPr>
              <p:cNvGrpSpPr/>
              <p:nvPr/>
            </p:nvGrpSpPr>
            <p:grpSpPr>
              <a:xfrm>
                <a:off x="4156261" y="1643137"/>
                <a:ext cx="271967" cy="152326"/>
                <a:chOff x="5778980" y="3111981"/>
                <a:chExt cx="634039" cy="355120"/>
              </a:xfrm>
            </p:grpSpPr>
            <p:pic>
              <p:nvPicPr>
                <p:cNvPr id="178" name="Рисунок 177">
                  <a:extLst>
                    <a:ext uri="{FF2B5EF4-FFF2-40B4-BE49-F238E27FC236}">
                      <a16:creationId xmlns="" xmlns:a16="http://schemas.microsoft.com/office/drawing/2014/main" id="{F45E96A8-6A0B-4376-A2AC-E0AFEDF52E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179" name="Рисунок 178">
                  <a:extLst>
                    <a:ext uri="{FF2B5EF4-FFF2-40B4-BE49-F238E27FC236}">
                      <a16:creationId xmlns="" xmlns:a16="http://schemas.microsoft.com/office/drawing/2014/main" id="{D1E95D75-CA1B-421D-95F6-7431147CD4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grpSp>
      <p:grpSp>
        <p:nvGrpSpPr>
          <p:cNvPr id="180" name="Группа 179">
            <a:extLst>
              <a:ext uri="{FF2B5EF4-FFF2-40B4-BE49-F238E27FC236}">
                <a16:creationId xmlns="" xmlns:a16="http://schemas.microsoft.com/office/drawing/2014/main" id="{C3778436-10EC-458B-B63B-BF61F66777CB}"/>
              </a:ext>
            </a:extLst>
          </p:cNvPr>
          <p:cNvGrpSpPr/>
          <p:nvPr/>
        </p:nvGrpSpPr>
        <p:grpSpPr>
          <a:xfrm>
            <a:off x="6046585" y="1941492"/>
            <a:ext cx="1357884" cy="1446511"/>
            <a:chOff x="6124829" y="1259443"/>
            <a:chExt cx="1357884" cy="1446511"/>
          </a:xfrm>
        </p:grpSpPr>
        <p:sp>
          <p:nvSpPr>
            <p:cNvPr id="181" name="Прямоугольник 180">
              <a:extLst>
                <a:ext uri="{FF2B5EF4-FFF2-40B4-BE49-F238E27FC236}">
                  <a16:creationId xmlns="" xmlns:a16="http://schemas.microsoft.com/office/drawing/2014/main" id="{52CD3159-A8A5-4349-AD95-598EA046C8DC}"/>
                </a:ext>
              </a:extLst>
            </p:cNvPr>
            <p:cNvSpPr/>
            <p:nvPr/>
          </p:nvSpPr>
          <p:spPr>
            <a:xfrm>
              <a:off x="6124829" y="1259443"/>
              <a:ext cx="87716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Orphei</a:t>
              </a:r>
              <a:endParaRPr lang="ru-RU" dirty="0">
                <a:latin typeface="Arial" panose="020B0604020202020204" pitchFamily="34" charset="0"/>
                <a:cs typeface="Arial" panose="020B0604020202020204" pitchFamily="34" charset="0"/>
              </a:endParaRPr>
            </a:p>
          </p:txBody>
        </p:sp>
        <p:sp>
          <p:nvSpPr>
            <p:cNvPr id="182" name="Прямоугольник 181">
              <a:extLst>
                <a:ext uri="{FF2B5EF4-FFF2-40B4-BE49-F238E27FC236}">
                  <a16:creationId xmlns="" xmlns:a16="http://schemas.microsoft.com/office/drawing/2014/main" id="{A67EBF93-216E-4BFC-BA9F-41B495F9538D}"/>
                </a:ext>
              </a:extLst>
            </p:cNvPr>
            <p:cNvSpPr/>
            <p:nvPr/>
          </p:nvSpPr>
          <p:spPr>
            <a:xfrm>
              <a:off x="6215493" y="1636628"/>
              <a:ext cx="830036" cy="982800"/>
            </a:xfrm>
            <a:prstGeom prst="rect">
              <a:avLst/>
            </a:prstGeom>
            <a:blipFill>
              <a:blip r:embed="rId10"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3" name="Группа 182">
              <a:extLst>
                <a:ext uri="{FF2B5EF4-FFF2-40B4-BE49-F238E27FC236}">
                  <a16:creationId xmlns="" xmlns:a16="http://schemas.microsoft.com/office/drawing/2014/main" id="{95050B30-8248-4A14-BB39-50ED8EDB8291}"/>
                </a:ext>
              </a:extLst>
            </p:cNvPr>
            <p:cNvGrpSpPr/>
            <p:nvPr/>
          </p:nvGrpSpPr>
          <p:grpSpPr>
            <a:xfrm>
              <a:off x="7009507" y="1643080"/>
              <a:ext cx="473206" cy="1062874"/>
              <a:chOff x="4080728" y="1643137"/>
              <a:chExt cx="473206" cy="1062874"/>
            </a:xfrm>
          </p:grpSpPr>
          <p:sp>
            <p:nvSpPr>
              <p:cNvPr id="184" name="Прямоугольник 183">
                <a:extLst>
                  <a:ext uri="{FF2B5EF4-FFF2-40B4-BE49-F238E27FC236}">
                    <a16:creationId xmlns="" xmlns:a16="http://schemas.microsoft.com/office/drawing/2014/main" id="{56B908CE-54FB-4C13-AA97-0112075F7B8A}"/>
                  </a:ext>
                </a:extLst>
              </p:cNvPr>
              <p:cNvSpPr/>
              <p:nvPr/>
            </p:nvSpPr>
            <p:spPr>
              <a:xfrm>
                <a:off x="4080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185" name="Прямоугольник 184">
                <a:extLst>
                  <a:ext uri="{FF2B5EF4-FFF2-40B4-BE49-F238E27FC236}">
                    <a16:creationId xmlns="" xmlns:a16="http://schemas.microsoft.com/office/drawing/2014/main" id="{6B4696C7-15FF-482D-A588-8149AFD471A4}"/>
                  </a:ext>
                </a:extLst>
              </p:cNvPr>
              <p:cNvSpPr/>
              <p:nvPr/>
            </p:nvSpPr>
            <p:spPr>
              <a:xfrm>
                <a:off x="4080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186" name="Прямоугольник 185">
                <a:extLst>
                  <a:ext uri="{FF2B5EF4-FFF2-40B4-BE49-F238E27FC236}">
                    <a16:creationId xmlns="" xmlns:a16="http://schemas.microsoft.com/office/drawing/2014/main" id="{F8BA231A-20A3-4D0D-80A7-48959F8F2F91}"/>
                  </a:ext>
                </a:extLst>
              </p:cNvPr>
              <p:cNvSpPr/>
              <p:nvPr/>
            </p:nvSpPr>
            <p:spPr>
              <a:xfrm>
                <a:off x="4080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187" name="Прямоугольник 186">
                <a:extLst>
                  <a:ext uri="{FF2B5EF4-FFF2-40B4-BE49-F238E27FC236}">
                    <a16:creationId xmlns="" xmlns:a16="http://schemas.microsoft.com/office/drawing/2014/main" id="{C29F91A5-3263-48AF-9D31-DA387C6DF888}"/>
                  </a:ext>
                </a:extLst>
              </p:cNvPr>
              <p:cNvSpPr/>
              <p:nvPr/>
            </p:nvSpPr>
            <p:spPr>
              <a:xfrm>
                <a:off x="4080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188" name="Прямоугольник 187">
                <a:extLst>
                  <a:ext uri="{FF2B5EF4-FFF2-40B4-BE49-F238E27FC236}">
                    <a16:creationId xmlns="" xmlns:a16="http://schemas.microsoft.com/office/drawing/2014/main" id="{5AAD006E-8101-4515-BB83-0D46896ABA5F}"/>
                  </a:ext>
                </a:extLst>
              </p:cNvPr>
              <p:cNvSpPr/>
              <p:nvPr/>
            </p:nvSpPr>
            <p:spPr>
              <a:xfrm>
                <a:off x="4080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189" name="Прямоугольник 188">
                <a:extLst>
                  <a:ext uri="{FF2B5EF4-FFF2-40B4-BE49-F238E27FC236}">
                    <a16:creationId xmlns="" xmlns:a16="http://schemas.microsoft.com/office/drawing/2014/main" id="{A4EF3AE5-C38E-4744-888A-63288D200DD8}"/>
                  </a:ext>
                </a:extLst>
              </p:cNvPr>
              <p:cNvSpPr/>
              <p:nvPr/>
            </p:nvSpPr>
            <p:spPr>
              <a:xfrm>
                <a:off x="4080728"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nvGrpSpPr>
              <p:cNvPr id="190" name="Группа 189">
                <a:extLst>
                  <a:ext uri="{FF2B5EF4-FFF2-40B4-BE49-F238E27FC236}">
                    <a16:creationId xmlns="" xmlns:a16="http://schemas.microsoft.com/office/drawing/2014/main" id="{E150D8F6-35ED-4EC2-BDF5-6257060CFF02}"/>
                  </a:ext>
                </a:extLst>
              </p:cNvPr>
              <p:cNvGrpSpPr/>
              <p:nvPr/>
            </p:nvGrpSpPr>
            <p:grpSpPr>
              <a:xfrm>
                <a:off x="4156261" y="1643137"/>
                <a:ext cx="271967" cy="152326"/>
                <a:chOff x="5778980" y="3111981"/>
                <a:chExt cx="634039" cy="355120"/>
              </a:xfrm>
            </p:grpSpPr>
            <p:pic>
              <p:nvPicPr>
                <p:cNvPr id="191" name="Рисунок 190">
                  <a:extLst>
                    <a:ext uri="{FF2B5EF4-FFF2-40B4-BE49-F238E27FC236}">
                      <a16:creationId xmlns="" xmlns:a16="http://schemas.microsoft.com/office/drawing/2014/main" id="{7B7CE6FD-BFF6-4B0C-97F2-BB429E500C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192" name="Рисунок 191">
                  <a:extLst>
                    <a:ext uri="{FF2B5EF4-FFF2-40B4-BE49-F238E27FC236}">
                      <a16:creationId xmlns="" xmlns:a16="http://schemas.microsoft.com/office/drawing/2014/main" id="{EAE0B2F3-9F8A-4430-9624-5BEA19A298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grpSp>
      <p:grpSp>
        <p:nvGrpSpPr>
          <p:cNvPr id="193" name="Группа 192">
            <a:extLst>
              <a:ext uri="{FF2B5EF4-FFF2-40B4-BE49-F238E27FC236}">
                <a16:creationId xmlns="" xmlns:a16="http://schemas.microsoft.com/office/drawing/2014/main" id="{A833F8A4-2FC5-4B6F-B4AF-117705EF5A2B}"/>
              </a:ext>
            </a:extLst>
          </p:cNvPr>
          <p:cNvGrpSpPr/>
          <p:nvPr/>
        </p:nvGrpSpPr>
        <p:grpSpPr>
          <a:xfrm>
            <a:off x="7459040" y="1941492"/>
            <a:ext cx="1357884" cy="1448999"/>
            <a:chOff x="9143800" y="1259443"/>
            <a:chExt cx="1357884" cy="1448999"/>
          </a:xfrm>
        </p:grpSpPr>
        <p:sp>
          <p:nvSpPr>
            <p:cNvPr id="194" name="Прямоугольник 193">
              <a:extLst>
                <a:ext uri="{FF2B5EF4-FFF2-40B4-BE49-F238E27FC236}">
                  <a16:creationId xmlns="" xmlns:a16="http://schemas.microsoft.com/office/drawing/2014/main" id="{9F283804-6376-40C0-B120-389F7BDFEEBC}"/>
                </a:ext>
              </a:extLst>
            </p:cNvPr>
            <p:cNvSpPr/>
            <p:nvPr/>
          </p:nvSpPr>
          <p:spPr>
            <a:xfrm>
              <a:off x="9143800" y="1259443"/>
              <a:ext cx="64633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Nika</a:t>
              </a:r>
              <a:endParaRPr lang="ru-RU" dirty="0">
                <a:latin typeface="Arial" panose="020B0604020202020204" pitchFamily="34" charset="0"/>
                <a:cs typeface="Arial" panose="020B0604020202020204" pitchFamily="34" charset="0"/>
              </a:endParaRPr>
            </a:p>
          </p:txBody>
        </p:sp>
        <p:sp>
          <p:nvSpPr>
            <p:cNvPr id="195" name="Прямоугольник 194">
              <a:extLst>
                <a:ext uri="{FF2B5EF4-FFF2-40B4-BE49-F238E27FC236}">
                  <a16:creationId xmlns="" xmlns:a16="http://schemas.microsoft.com/office/drawing/2014/main" id="{2AD2C40C-D000-47D7-A6A1-5BEBCEBEE942}"/>
                </a:ext>
              </a:extLst>
            </p:cNvPr>
            <p:cNvSpPr/>
            <p:nvPr/>
          </p:nvSpPr>
          <p:spPr>
            <a:xfrm>
              <a:off x="9234464" y="1636628"/>
              <a:ext cx="830036" cy="982800"/>
            </a:xfrm>
            <a:prstGeom prst="rect">
              <a:avLst/>
            </a:prstGeom>
            <a:blipFill>
              <a:blip r:embed="rId11"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6" name="Группа 195">
              <a:extLst>
                <a:ext uri="{FF2B5EF4-FFF2-40B4-BE49-F238E27FC236}">
                  <a16:creationId xmlns="" xmlns:a16="http://schemas.microsoft.com/office/drawing/2014/main" id="{614F8AB6-D393-4BC7-820E-97D078D3E81B}"/>
                </a:ext>
              </a:extLst>
            </p:cNvPr>
            <p:cNvGrpSpPr/>
            <p:nvPr/>
          </p:nvGrpSpPr>
          <p:grpSpPr>
            <a:xfrm>
              <a:off x="10028478" y="1645568"/>
              <a:ext cx="473206" cy="1062874"/>
              <a:chOff x="4080728" y="1643137"/>
              <a:chExt cx="473206" cy="1062874"/>
            </a:xfrm>
          </p:grpSpPr>
          <p:sp>
            <p:nvSpPr>
              <p:cNvPr id="197" name="Прямоугольник 196">
                <a:extLst>
                  <a:ext uri="{FF2B5EF4-FFF2-40B4-BE49-F238E27FC236}">
                    <a16:creationId xmlns="" xmlns:a16="http://schemas.microsoft.com/office/drawing/2014/main" id="{CD29E566-F61A-4B3F-AD78-F917055CD85C}"/>
                  </a:ext>
                </a:extLst>
              </p:cNvPr>
              <p:cNvSpPr/>
              <p:nvPr/>
            </p:nvSpPr>
            <p:spPr>
              <a:xfrm>
                <a:off x="4080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198" name="Прямоугольник 197">
                <a:extLst>
                  <a:ext uri="{FF2B5EF4-FFF2-40B4-BE49-F238E27FC236}">
                    <a16:creationId xmlns="" xmlns:a16="http://schemas.microsoft.com/office/drawing/2014/main" id="{F11B7301-2CA2-4141-B524-EBD8115CC804}"/>
                  </a:ext>
                </a:extLst>
              </p:cNvPr>
              <p:cNvSpPr/>
              <p:nvPr/>
            </p:nvSpPr>
            <p:spPr>
              <a:xfrm>
                <a:off x="4080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199" name="Прямоугольник 198">
                <a:extLst>
                  <a:ext uri="{FF2B5EF4-FFF2-40B4-BE49-F238E27FC236}">
                    <a16:creationId xmlns="" xmlns:a16="http://schemas.microsoft.com/office/drawing/2014/main" id="{BD57112C-7927-4A46-85D8-1368B4E0E805}"/>
                  </a:ext>
                </a:extLst>
              </p:cNvPr>
              <p:cNvSpPr/>
              <p:nvPr/>
            </p:nvSpPr>
            <p:spPr>
              <a:xfrm>
                <a:off x="4080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00" name="Прямоугольник 199">
                <a:extLst>
                  <a:ext uri="{FF2B5EF4-FFF2-40B4-BE49-F238E27FC236}">
                    <a16:creationId xmlns="" xmlns:a16="http://schemas.microsoft.com/office/drawing/2014/main" id="{8EE7B9ED-F037-4DD3-8FAF-E7998483E8A9}"/>
                  </a:ext>
                </a:extLst>
              </p:cNvPr>
              <p:cNvSpPr/>
              <p:nvPr/>
            </p:nvSpPr>
            <p:spPr>
              <a:xfrm>
                <a:off x="4080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01" name="Прямоугольник 200">
                <a:extLst>
                  <a:ext uri="{FF2B5EF4-FFF2-40B4-BE49-F238E27FC236}">
                    <a16:creationId xmlns="" xmlns:a16="http://schemas.microsoft.com/office/drawing/2014/main" id="{3C335874-ECF8-4D21-8BBD-611E9437F572}"/>
                  </a:ext>
                </a:extLst>
              </p:cNvPr>
              <p:cNvSpPr/>
              <p:nvPr/>
            </p:nvSpPr>
            <p:spPr>
              <a:xfrm>
                <a:off x="4080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202" name="Прямоугольник 201">
                <a:extLst>
                  <a:ext uri="{FF2B5EF4-FFF2-40B4-BE49-F238E27FC236}">
                    <a16:creationId xmlns="" xmlns:a16="http://schemas.microsoft.com/office/drawing/2014/main" id="{8DAC050E-482D-4B5F-AFF7-B52DDDD02E99}"/>
                  </a:ext>
                </a:extLst>
              </p:cNvPr>
              <p:cNvSpPr/>
              <p:nvPr/>
            </p:nvSpPr>
            <p:spPr>
              <a:xfrm>
                <a:off x="4080728"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nvGrpSpPr>
              <p:cNvPr id="203" name="Группа 202">
                <a:extLst>
                  <a:ext uri="{FF2B5EF4-FFF2-40B4-BE49-F238E27FC236}">
                    <a16:creationId xmlns="" xmlns:a16="http://schemas.microsoft.com/office/drawing/2014/main" id="{D86836B4-12AE-4BF7-BD26-A75AE22EA1AE}"/>
                  </a:ext>
                </a:extLst>
              </p:cNvPr>
              <p:cNvGrpSpPr/>
              <p:nvPr/>
            </p:nvGrpSpPr>
            <p:grpSpPr>
              <a:xfrm>
                <a:off x="4156261" y="1643137"/>
                <a:ext cx="271967" cy="152326"/>
                <a:chOff x="5778980" y="3111981"/>
                <a:chExt cx="634039" cy="355120"/>
              </a:xfrm>
            </p:grpSpPr>
            <p:pic>
              <p:nvPicPr>
                <p:cNvPr id="204" name="Рисунок 203">
                  <a:extLst>
                    <a:ext uri="{FF2B5EF4-FFF2-40B4-BE49-F238E27FC236}">
                      <a16:creationId xmlns="" xmlns:a16="http://schemas.microsoft.com/office/drawing/2014/main" id="{C8443FDF-1DB8-4675-B234-B7C304E010F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05" name="Рисунок 204">
                  <a:extLst>
                    <a:ext uri="{FF2B5EF4-FFF2-40B4-BE49-F238E27FC236}">
                      <a16:creationId xmlns="" xmlns:a16="http://schemas.microsoft.com/office/drawing/2014/main" id="{5EAC1336-45D5-4A1B-882E-6021E027C8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grpSp>
      <p:grpSp>
        <p:nvGrpSpPr>
          <p:cNvPr id="206" name="Группа 205">
            <a:extLst>
              <a:ext uri="{FF2B5EF4-FFF2-40B4-BE49-F238E27FC236}">
                <a16:creationId xmlns="" xmlns:a16="http://schemas.microsoft.com/office/drawing/2014/main" id="{15CAC3BE-2AD7-49B2-BD75-4FE5082848D4}"/>
              </a:ext>
            </a:extLst>
          </p:cNvPr>
          <p:cNvGrpSpPr/>
          <p:nvPr/>
        </p:nvGrpSpPr>
        <p:grpSpPr>
          <a:xfrm>
            <a:off x="6045648" y="3466873"/>
            <a:ext cx="1357884" cy="1367016"/>
            <a:chOff x="558079" y="2941286"/>
            <a:chExt cx="1357884" cy="1367016"/>
          </a:xfrm>
        </p:grpSpPr>
        <p:grpSp>
          <p:nvGrpSpPr>
            <p:cNvPr id="207" name="Группа 206">
              <a:extLst>
                <a:ext uri="{FF2B5EF4-FFF2-40B4-BE49-F238E27FC236}">
                  <a16:creationId xmlns="" xmlns:a16="http://schemas.microsoft.com/office/drawing/2014/main" id="{C06780BD-B092-421E-B348-0F237AF53F7D}"/>
                </a:ext>
              </a:extLst>
            </p:cNvPr>
            <p:cNvGrpSpPr/>
            <p:nvPr/>
          </p:nvGrpSpPr>
          <p:grpSpPr>
            <a:xfrm>
              <a:off x="558079" y="2941286"/>
              <a:ext cx="1357884" cy="1305694"/>
              <a:chOff x="558079" y="1259443"/>
              <a:chExt cx="1357884" cy="1305694"/>
            </a:xfrm>
          </p:grpSpPr>
          <p:sp>
            <p:nvSpPr>
              <p:cNvPr id="209" name="Прямоугольник 208">
                <a:extLst>
                  <a:ext uri="{FF2B5EF4-FFF2-40B4-BE49-F238E27FC236}">
                    <a16:creationId xmlns="" xmlns:a16="http://schemas.microsoft.com/office/drawing/2014/main" id="{9964CEE2-F64A-47FA-B0B1-3D48E5AEDBAB}"/>
                  </a:ext>
                </a:extLst>
              </p:cNvPr>
              <p:cNvSpPr/>
              <p:nvPr/>
            </p:nvSpPr>
            <p:spPr>
              <a:xfrm>
                <a:off x="558079" y="1259443"/>
                <a:ext cx="761747"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Antila</a:t>
                </a:r>
                <a:endParaRPr lang="ru-RU" dirty="0">
                  <a:latin typeface="Arial" panose="020B0604020202020204" pitchFamily="34" charset="0"/>
                  <a:cs typeface="Arial" panose="020B0604020202020204" pitchFamily="34" charset="0"/>
                </a:endParaRPr>
              </a:p>
            </p:txBody>
          </p:sp>
          <p:sp>
            <p:nvSpPr>
              <p:cNvPr id="210" name="Прямоугольник 209">
                <a:extLst>
                  <a:ext uri="{FF2B5EF4-FFF2-40B4-BE49-F238E27FC236}">
                    <a16:creationId xmlns="" xmlns:a16="http://schemas.microsoft.com/office/drawing/2014/main" id="{5FA9F349-1259-49A5-8CF4-268CF6D98765}"/>
                  </a:ext>
                </a:extLst>
              </p:cNvPr>
              <p:cNvSpPr/>
              <p:nvPr/>
            </p:nvSpPr>
            <p:spPr>
              <a:xfrm>
                <a:off x="144275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211" name="Прямоугольник 210">
                <a:extLst>
                  <a:ext uri="{FF2B5EF4-FFF2-40B4-BE49-F238E27FC236}">
                    <a16:creationId xmlns="" xmlns:a16="http://schemas.microsoft.com/office/drawing/2014/main" id="{95F6DA0F-01FD-4311-BBFB-781F6D776A2C}"/>
                  </a:ext>
                </a:extLst>
              </p:cNvPr>
              <p:cNvSpPr/>
              <p:nvPr/>
            </p:nvSpPr>
            <p:spPr>
              <a:xfrm>
                <a:off x="144275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212" name="Прямоугольник 211">
                <a:extLst>
                  <a:ext uri="{FF2B5EF4-FFF2-40B4-BE49-F238E27FC236}">
                    <a16:creationId xmlns="" xmlns:a16="http://schemas.microsoft.com/office/drawing/2014/main" id="{82FF9586-F9A9-4A6C-B0B4-B6A2C50FBE76}"/>
                  </a:ext>
                </a:extLst>
              </p:cNvPr>
              <p:cNvSpPr/>
              <p:nvPr/>
            </p:nvSpPr>
            <p:spPr>
              <a:xfrm>
                <a:off x="144275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13" name="Прямоугольник 212">
                <a:extLst>
                  <a:ext uri="{FF2B5EF4-FFF2-40B4-BE49-F238E27FC236}">
                    <a16:creationId xmlns="" xmlns:a16="http://schemas.microsoft.com/office/drawing/2014/main" id="{8ADD98A6-9CFB-48E9-94B7-B20F853F7F2E}"/>
                  </a:ext>
                </a:extLst>
              </p:cNvPr>
              <p:cNvSpPr/>
              <p:nvPr/>
            </p:nvSpPr>
            <p:spPr>
              <a:xfrm>
                <a:off x="144275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14" name="Прямоугольник 213">
                <a:extLst>
                  <a:ext uri="{FF2B5EF4-FFF2-40B4-BE49-F238E27FC236}">
                    <a16:creationId xmlns="" xmlns:a16="http://schemas.microsoft.com/office/drawing/2014/main" id="{509001F6-C755-4CBE-80BD-FD780AF8E02C}"/>
                  </a:ext>
                </a:extLst>
              </p:cNvPr>
              <p:cNvSpPr/>
              <p:nvPr/>
            </p:nvSpPr>
            <p:spPr>
              <a:xfrm>
                <a:off x="144275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215" name="Группа 214">
                <a:extLst>
                  <a:ext uri="{FF2B5EF4-FFF2-40B4-BE49-F238E27FC236}">
                    <a16:creationId xmlns="" xmlns:a16="http://schemas.microsoft.com/office/drawing/2014/main" id="{EF7254D8-4C7A-41ED-9B78-2298D849FC90}"/>
                  </a:ext>
                </a:extLst>
              </p:cNvPr>
              <p:cNvGrpSpPr/>
              <p:nvPr/>
            </p:nvGrpSpPr>
            <p:grpSpPr>
              <a:xfrm>
                <a:off x="1518290" y="1643137"/>
                <a:ext cx="271967" cy="152326"/>
                <a:chOff x="5778980" y="3111981"/>
                <a:chExt cx="634039" cy="355120"/>
              </a:xfrm>
            </p:grpSpPr>
            <p:pic>
              <p:nvPicPr>
                <p:cNvPr id="216" name="Рисунок 215">
                  <a:extLst>
                    <a:ext uri="{FF2B5EF4-FFF2-40B4-BE49-F238E27FC236}">
                      <a16:creationId xmlns="" xmlns:a16="http://schemas.microsoft.com/office/drawing/2014/main" id="{D60599D6-B3F6-4B43-B14D-BC789C4B4A1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17" name="Рисунок 216">
                  <a:extLst>
                    <a:ext uri="{FF2B5EF4-FFF2-40B4-BE49-F238E27FC236}">
                      <a16:creationId xmlns="" xmlns:a16="http://schemas.microsoft.com/office/drawing/2014/main" id="{FED1F3FE-FF1A-489F-B66E-2D2C16F5B4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208" name="Прямоугольник 207">
              <a:extLst>
                <a:ext uri="{FF2B5EF4-FFF2-40B4-BE49-F238E27FC236}">
                  <a16:creationId xmlns="" xmlns:a16="http://schemas.microsoft.com/office/drawing/2014/main" id="{5F71E126-377B-418E-AE47-F3E7B6DBD17C}"/>
                </a:ext>
              </a:extLst>
            </p:cNvPr>
            <p:cNvSpPr/>
            <p:nvPr/>
          </p:nvSpPr>
          <p:spPr>
            <a:xfrm>
              <a:off x="656903" y="3325502"/>
              <a:ext cx="830036" cy="982800"/>
            </a:xfrm>
            <a:prstGeom prst="rect">
              <a:avLst/>
            </a:prstGeom>
            <a:blipFill>
              <a:blip r:embed="rId1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8" name="Группа 217">
            <a:extLst>
              <a:ext uri="{FF2B5EF4-FFF2-40B4-BE49-F238E27FC236}">
                <a16:creationId xmlns="" xmlns:a16="http://schemas.microsoft.com/office/drawing/2014/main" id="{9667A300-2C5F-49A4-905B-A900C2572624}"/>
              </a:ext>
            </a:extLst>
          </p:cNvPr>
          <p:cNvGrpSpPr/>
          <p:nvPr/>
        </p:nvGrpSpPr>
        <p:grpSpPr>
          <a:xfrm>
            <a:off x="1804854" y="3466873"/>
            <a:ext cx="1357884" cy="1446568"/>
            <a:chOff x="8102400" y="2941286"/>
            <a:chExt cx="1357884" cy="1446568"/>
          </a:xfrm>
        </p:grpSpPr>
        <p:grpSp>
          <p:nvGrpSpPr>
            <p:cNvPr id="219" name="Группа 218">
              <a:extLst>
                <a:ext uri="{FF2B5EF4-FFF2-40B4-BE49-F238E27FC236}">
                  <a16:creationId xmlns="" xmlns:a16="http://schemas.microsoft.com/office/drawing/2014/main" id="{D087B156-503C-4CBB-9B23-575D0055FBB3}"/>
                </a:ext>
              </a:extLst>
            </p:cNvPr>
            <p:cNvGrpSpPr/>
            <p:nvPr/>
          </p:nvGrpSpPr>
          <p:grpSpPr>
            <a:xfrm>
              <a:off x="8102400" y="2941286"/>
              <a:ext cx="1357884" cy="1446568"/>
              <a:chOff x="558079" y="1259443"/>
              <a:chExt cx="1357884" cy="1446568"/>
            </a:xfrm>
          </p:grpSpPr>
          <p:sp>
            <p:nvSpPr>
              <p:cNvPr id="222" name="Прямоугольник 221">
                <a:extLst>
                  <a:ext uri="{FF2B5EF4-FFF2-40B4-BE49-F238E27FC236}">
                    <a16:creationId xmlns="" xmlns:a16="http://schemas.microsoft.com/office/drawing/2014/main" id="{5898DEFD-510F-4A50-AA9D-06CF510BE8EC}"/>
                  </a:ext>
                </a:extLst>
              </p:cNvPr>
              <p:cNvSpPr/>
              <p:nvPr/>
            </p:nvSpPr>
            <p:spPr>
              <a:xfrm>
                <a:off x="558079" y="1259443"/>
                <a:ext cx="86433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Argo 2</a:t>
                </a:r>
              </a:p>
            </p:txBody>
          </p:sp>
          <p:sp>
            <p:nvSpPr>
              <p:cNvPr id="223" name="Прямоугольник 222">
                <a:extLst>
                  <a:ext uri="{FF2B5EF4-FFF2-40B4-BE49-F238E27FC236}">
                    <a16:creationId xmlns="" xmlns:a16="http://schemas.microsoft.com/office/drawing/2014/main" id="{39C463AB-E6DC-46E6-9240-F76081B6002B}"/>
                  </a:ext>
                </a:extLst>
              </p:cNvPr>
              <p:cNvSpPr/>
              <p:nvPr/>
            </p:nvSpPr>
            <p:spPr>
              <a:xfrm>
                <a:off x="144275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224" name="Прямоугольник 223">
                <a:extLst>
                  <a:ext uri="{FF2B5EF4-FFF2-40B4-BE49-F238E27FC236}">
                    <a16:creationId xmlns="" xmlns:a16="http://schemas.microsoft.com/office/drawing/2014/main" id="{036D6B5B-ECCC-42CD-B892-F2DCD133C58A}"/>
                  </a:ext>
                </a:extLst>
              </p:cNvPr>
              <p:cNvSpPr/>
              <p:nvPr/>
            </p:nvSpPr>
            <p:spPr>
              <a:xfrm>
                <a:off x="144275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225" name="Прямоугольник 224">
                <a:extLst>
                  <a:ext uri="{FF2B5EF4-FFF2-40B4-BE49-F238E27FC236}">
                    <a16:creationId xmlns="" xmlns:a16="http://schemas.microsoft.com/office/drawing/2014/main" id="{78C1D63D-B86B-4875-9476-A1D89B94BBB8}"/>
                  </a:ext>
                </a:extLst>
              </p:cNvPr>
              <p:cNvSpPr/>
              <p:nvPr/>
            </p:nvSpPr>
            <p:spPr>
              <a:xfrm>
                <a:off x="144275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26" name="Прямоугольник 225">
                <a:extLst>
                  <a:ext uri="{FF2B5EF4-FFF2-40B4-BE49-F238E27FC236}">
                    <a16:creationId xmlns="" xmlns:a16="http://schemas.microsoft.com/office/drawing/2014/main" id="{3A340320-A550-4D61-B7B1-D9EB8BE6916E}"/>
                  </a:ext>
                </a:extLst>
              </p:cNvPr>
              <p:cNvSpPr/>
              <p:nvPr/>
            </p:nvSpPr>
            <p:spPr>
              <a:xfrm>
                <a:off x="144275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27" name="Прямоугольник 226">
                <a:extLst>
                  <a:ext uri="{FF2B5EF4-FFF2-40B4-BE49-F238E27FC236}">
                    <a16:creationId xmlns="" xmlns:a16="http://schemas.microsoft.com/office/drawing/2014/main" id="{1891DD94-2E4E-4392-BAB5-43C84264A621}"/>
                  </a:ext>
                </a:extLst>
              </p:cNvPr>
              <p:cNvSpPr/>
              <p:nvPr/>
            </p:nvSpPr>
            <p:spPr>
              <a:xfrm>
                <a:off x="144275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228" name="Прямоугольник 227">
                <a:extLst>
                  <a:ext uri="{FF2B5EF4-FFF2-40B4-BE49-F238E27FC236}">
                    <a16:creationId xmlns="" xmlns:a16="http://schemas.microsoft.com/office/drawing/2014/main" id="{321C2673-B0DB-4781-9F3E-C8256291183F}"/>
                  </a:ext>
                </a:extLst>
              </p:cNvPr>
              <p:cNvSpPr/>
              <p:nvPr/>
            </p:nvSpPr>
            <p:spPr>
              <a:xfrm>
                <a:off x="1442757"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sp>
            <p:nvSpPr>
              <p:cNvPr id="229" name="Прямоугольник 228">
                <a:extLst>
                  <a:ext uri="{FF2B5EF4-FFF2-40B4-BE49-F238E27FC236}">
                    <a16:creationId xmlns="" xmlns:a16="http://schemas.microsoft.com/office/drawing/2014/main" id="{F7ABAA6E-13A7-43B3-9782-476F3517167C}"/>
                  </a:ext>
                </a:extLst>
              </p:cNvPr>
              <p:cNvSpPr/>
              <p:nvPr/>
            </p:nvSpPr>
            <p:spPr>
              <a:xfrm>
                <a:off x="659679" y="1645702"/>
                <a:ext cx="830036" cy="982435"/>
              </a:xfrm>
              <a:prstGeom prst="rect">
                <a:avLst/>
              </a:prstGeom>
              <a:blipFill>
                <a:blip r:embed="rId4">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0" name="Группа 229">
                <a:extLst>
                  <a:ext uri="{FF2B5EF4-FFF2-40B4-BE49-F238E27FC236}">
                    <a16:creationId xmlns="" xmlns:a16="http://schemas.microsoft.com/office/drawing/2014/main" id="{B4061BAB-7848-47A7-B348-8DD5DAB7CFA0}"/>
                  </a:ext>
                </a:extLst>
              </p:cNvPr>
              <p:cNvGrpSpPr/>
              <p:nvPr/>
            </p:nvGrpSpPr>
            <p:grpSpPr>
              <a:xfrm>
                <a:off x="1518290" y="1643137"/>
                <a:ext cx="271967" cy="152326"/>
                <a:chOff x="5778980" y="3111981"/>
                <a:chExt cx="634039" cy="355120"/>
              </a:xfrm>
            </p:grpSpPr>
            <p:pic>
              <p:nvPicPr>
                <p:cNvPr id="231" name="Рисунок 230">
                  <a:extLst>
                    <a:ext uri="{FF2B5EF4-FFF2-40B4-BE49-F238E27FC236}">
                      <a16:creationId xmlns="" xmlns:a16="http://schemas.microsoft.com/office/drawing/2014/main" id="{326FEB8D-8255-461B-AD54-1337BBB024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32" name="Рисунок 231">
                  <a:extLst>
                    <a:ext uri="{FF2B5EF4-FFF2-40B4-BE49-F238E27FC236}">
                      <a16:creationId xmlns="" xmlns:a16="http://schemas.microsoft.com/office/drawing/2014/main" id="{4AB576A1-4C57-482E-8142-3168A5BFC8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220" name="Прямоугольник 219">
              <a:extLst>
                <a:ext uri="{FF2B5EF4-FFF2-40B4-BE49-F238E27FC236}">
                  <a16:creationId xmlns="" xmlns:a16="http://schemas.microsoft.com/office/drawing/2014/main" id="{36547067-F08C-4718-844D-E661F0B10BEE}"/>
                </a:ext>
              </a:extLst>
            </p:cNvPr>
            <p:cNvSpPr/>
            <p:nvPr/>
          </p:nvSpPr>
          <p:spPr>
            <a:xfrm>
              <a:off x="8199749" y="3324714"/>
              <a:ext cx="830036" cy="982800"/>
            </a:xfrm>
            <a:prstGeom prst="rect">
              <a:avLst/>
            </a:prstGeom>
            <a:blipFill>
              <a:blip r:embed="rId1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1" name="Прямоугольник 220">
              <a:extLst>
                <a:ext uri="{FF2B5EF4-FFF2-40B4-BE49-F238E27FC236}">
                  <a16:creationId xmlns="" xmlns:a16="http://schemas.microsoft.com/office/drawing/2014/main" id="{6610BA42-F3F2-41D9-A5C0-85E31867AC21}"/>
                </a:ext>
              </a:extLst>
            </p:cNvPr>
            <p:cNvSpPr/>
            <p:nvPr/>
          </p:nvSpPr>
          <p:spPr>
            <a:xfrm>
              <a:off x="8196963" y="3332952"/>
              <a:ext cx="830036" cy="982800"/>
            </a:xfrm>
            <a:prstGeom prst="rect">
              <a:avLst/>
            </a:prstGeom>
            <a:blipFill>
              <a:blip r:embed="rId1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33" name="Группа 232">
            <a:extLst>
              <a:ext uri="{FF2B5EF4-FFF2-40B4-BE49-F238E27FC236}">
                <a16:creationId xmlns="" xmlns:a16="http://schemas.microsoft.com/office/drawing/2014/main" id="{29C4799C-FE34-469E-B680-5DA72F4159E4}"/>
              </a:ext>
            </a:extLst>
          </p:cNvPr>
          <p:cNvGrpSpPr/>
          <p:nvPr/>
        </p:nvGrpSpPr>
        <p:grpSpPr>
          <a:xfrm>
            <a:off x="7459246" y="3466873"/>
            <a:ext cx="1357884" cy="1350409"/>
            <a:chOff x="558079" y="4579648"/>
            <a:chExt cx="1357884" cy="1350409"/>
          </a:xfrm>
        </p:grpSpPr>
        <p:grpSp>
          <p:nvGrpSpPr>
            <p:cNvPr id="234" name="Группа 233">
              <a:extLst>
                <a:ext uri="{FF2B5EF4-FFF2-40B4-BE49-F238E27FC236}">
                  <a16:creationId xmlns="" xmlns:a16="http://schemas.microsoft.com/office/drawing/2014/main" id="{D899ACBE-92F7-4035-B543-CA43BD3C82BF}"/>
                </a:ext>
              </a:extLst>
            </p:cNvPr>
            <p:cNvGrpSpPr/>
            <p:nvPr/>
          </p:nvGrpSpPr>
          <p:grpSpPr>
            <a:xfrm>
              <a:off x="558079" y="4579648"/>
              <a:ext cx="1357884" cy="1305694"/>
              <a:chOff x="558079" y="1259443"/>
              <a:chExt cx="1357884" cy="1305694"/>
            </a:xfrm>
          </p:grpSpPr>
          <p:sp>
            <p:nvSpPr>
              <p:cNvPr id="236" name="Прямоугольник 235">
                <a:extLst>
                  <a:ext uri="{FF2B5EF4-FFF2-40B4-BE49-F238E27FC236}">
                    <a16:creationId xmlns="" xmlns:a16="http://schemas.microsoft.com/office/drawing/2014/main" id="{D108AD7B-146F-4FEE-9F40-522AA579915D}"/>
                  </a:ext>
                </a:extLst>
              </p:cNvPr>
              <p:cNvSpPr/>
              <p:nvPr/>
            </p:nvSpPr>
            <p:spPr>
              <a:xfrm>
                <a:off x="558079" y="1259443"/>
                <a:ext cx="86433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Kanter</a:t>
                </a:r>
                <a:endParaRPr lang="ru-RU" dirty="0">
                  <a:latin typeface="Arial" panose="020B0604020202020204" pitchFamily="34" charset="0"/>
                  <a:cs typeface="Arial" panose="020B0604020202020204" pitchFamily="34" charset="0"/>
                </a:endParaRPr>
              </a:p>
            </p:txBody>
          </p:sp>
          <p:sp>
            <p:nvSpPr>
              <p:cNvPr id="237" name="Прямоугольник 236">
                <a:extLst>
                  <a:ext uri="{FF2B5EF4-FFF2-40B4-BE49-F238E27FC236}">
                    <a16:creationId xmlns="" xmlns:a16="http://schemas.microsoft.com/office/drawing/2014/main" id="{3D37753F-E452-4674-AB06-97C6FAAA43BA}"/>
                  </a:ext>
                </a:extLst>
              </p:cNvPr>
              <p:cNvSpPr/>
              <p:nvPr/>
            </p:nvSpPr>
            <p:spPr>
              <a:xfrm>
                <a:off x="144275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238" name="Прямоугольник 237">
                <a:extLst>
                  <a:ext uri="{FF2B5EF4-FFF2-40B4-BE49-F238E27FC236}">
                    <a16:creationId xmlns="" xmlns:a16="http://schemas.microsoft.com/office/drawing/2014/main" id="{5301BD76-2A35-4446-8185-E4735AAA92BC}"/>
                  </a:ext>
                </a:extLst>
              </p:cNvPr>
              <p:cNvSpPr/>
              <p:nvPr/>
            </p:nvSpPr>
            <p:spPr>
              <a:xfrm>
                <a:off x="144275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239" name="Прямоугольник 238">
                <a:extLst>
                  <a:ext uri="{FF2B5EF4-FFF2-40B4-BE49-F238E27FC236}">
                    <a16:creationId xmlns="" xmlns:a16="http://schemas.microsoft.com/office/drawing/2014/main" id="{9C2C9BC0-55A7-422C-A2C7-38359270C70D}"/>
                  </a:ext>
                </a:extLst>
              </p:cNvPr>
              <p:cNvSpPr/>
              <p:nvPr/>
            </p:nvSpPr>
            <p:spPr>
              <a:xfrm>
                <a:off x="144275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40" name="Прямоугольник 239">
                <a:extLst>
                  <a:ext uri="{FF2B5EF4-FFF2-40B4-BE49-F238E27FC236}">
                    <a16:creationId xmlns="" xmlns:a16="http://schemas.microsoft.com/office/drawing/2014/main" id="{B79B0D0C-0164-4021-A92B-D3E5A06332AC}"/>
                  </a:ext>
                </a:extLst>
              </p:cNvPr>
              <p:cNvSpPr/>
              <p:nvPr/>
            </p:nvSpPr>
            <p:spPr>
              <a:xfrm>
                <a:off x="144275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41" name="Прямоугольник 240">
                <a:extLst>
                  <a:ext uri="{FF2B5EF4-FFF2-40B4-BE49-F238E27FC236}">
                    <a16:creationId xmlns="" xmlns:a16="http://schemas.microsoft.com/office/drawing/2014/main" id="{8298A6CB-92B5-4BC0-BD48-EB5E08F879C1}"/>
                  </a:ext>
                </a:extLst>
              </p:cNvPr>
              <p:cNvSpPr/>
              <p:nvPr/>
            </p:nvSpPr>
            <p:spPr>
              <a:xfrm>
                <a:off x="144275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242" name="Группа 241">
                <a:extLst>
                  <a:ext uri="{FF2B5EF4-FFF2-40B4-BE49-F238E27FC236}">
                    <a16:creationId xmlns="" xmlns:a16="http://schemas.microsoft.com/office/drawing/2014/main" id="{5A37C075-0771-4F4A-995D-428010AE9CA6}"/>
                  </a:ext>
                </a:extLst>
              </p:cNvPr>
              <p:cNvGrpSpPr/>
              <p:nvPr/>
            </p:nvGrpSpPr>
            <p:grpSpPr>
              <a:xfrm>
                <a:off x="1518290" y="1643137"/>
                <a:ext cx="271967" cy="152326"/>
                <a:chOff x="5778980" y="3111981"/>
                <a:chExt cx="634039" cy="355120"/>
              </a:xfrm>
            </p:grpSpPr>
            <p:pic>
              <p:nvPicPr>
                <p:cNvPr id="243" name="Рисунок 242">
                  <a:extLst>
                    <a:ext uri="{FF2B5EF4-FFF2-40B4-BE49-F238E27FC236}">
                      <a16:creationId xmlns="" xmlns:a16="http://schemas.microsoft.com/office/drawing/2014/main" id="{0FE04C3B-4A24-4890-A600-63A78CFD19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44" name="Рисунок 243">
                  <a:extLst>
                    <a:ext uri="{FF2B5EF4-FFF2-40B4-BE49-F238E27FC236}">
                      <a16:creationId xmlns="" xmlns:a16="http://schemas.microsoft.com/office/drawing/2014/main" id="{6A82D3F2-4020-42BE-BA97-1FD8471DE5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235" name="Прямоугольник 234">
              <a:extLst>
                <a:ext uri="{FF2B5EF4-FFF2-40B4-BE49-F238E27FC236}">
                  <a16:creationId xmlns="" xmlns:a16="http://schemas.microsoft.com/office/drawing/2014/main" id="{16DDD2A8-2CD5-4498-8D8C-4D37DF52E099}"/>
                </a:ext>
              </a:extLst>
            </p:cNvPr>
            <p:cNvSpPr/>
            <p:nvPr/>
          </p:nvSpPr>
          <p:spPr>
            <a:xfrm>
              <a:off x="656949" y="4947257"/>
              <a:ext cx="830036" cy="982800"/>
            </a:xfrm>
            <a:prstGeom prst="rect">
              <a:avLst/>
            </a:prstGeom>
            <a:blipFill>
              <a:blip r:embed="rId1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45" name="Группа 244">
            <a:extLst>
              <a:ext uri="{FF2B5EF4-FFF2-40B4-BE49-F238E27FC236}">
                <a16:creationId xmlns="" xmlns:a16="http://schemas.microsoft.com/office/drawing/2014/main" id="{D11BD971-0F0E-43A0-8EF9-E8F25CA647B3}"/>
              </a:ext>
            </a:extLst>
          </p:cNvPr>
          <p:cNvGrpSpPr/>
          <p:nvPr/>
        </p:nvGrpSpPr>
        <p:grpSpPr>
          <a:xfrm>
            <a:off x="10286443" y="3466873"/>
            <a:ext cx="1357884" cy="1361740"/>
            <a:chOff x="3577050" y="4579648"/>
            <a:chExt cx="1357884" cy="1361740"/>
          </a:xfrm>
        </p:grpSpPr>
        <p:grpSp>
          <p:nvGrpSpPr>
            <p:cNvPr id="246" name="Группа 245">
              <a:extLst>
                <a:ext uri="{FF2B5EF4-FFF2-40B4-BE49-F238E27FC236}">
                  <a16:creationId xmlns="" xmlns:a16="http://schemas.microsoft.com/office/drawing/2014/main" id="{4D8276FF-54FE-4693-8767-4BEA43FD793C}"/>
                </a:ext>
              </a:extLst>
            </p:cNvPr>
            <p:cNvGrpSpPr/>
            <p:nvPr/>
          </p:nvGrpSpPr>
          <p:grpSpPr>
            <a:xfrm>
              <a:off x="3577050" y="4579648"/>
              <a:ext cx="1357884" cy="1305694"/>
              <a:chOff x="3577050" y="1259443"/>
              <a:chExt cx="1357884" cy="1305694"/>
            </a:xfrm>
          </p:grpSpPr>
          <p:sp>
            <p:nvSpPr>
              <p:cNvPr id="248" name="Прямоугольник 247">
                <a:extLst>
                  <a:ext uri="{FF2B5EF4-FFF2-40B4-BE49-F238E27FC236}">
                    <a16:creationId xmlns="" xmlns:a16="http://schemas.microsoft.com/office/drawing/2014/main" id="{9A8EB1FC-FC23-4523-8680-14CF81AC1197}"/>
                  </a:ext>
                </a:extLst>
              </p:cNvPr>
              <p:cNvSpPr/>
              <p:nvPr/>
            </p:nvSpPr>
            <p:spPr>
              <a:xfrm>
                <a:off x="3577050" y="1259443"/>
                <a:ext cx="86433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Hector</a:t>
                </a:r>
                <a:endParaRPr lang="ru-RU" dirty="0">
                  <a:latin typeface="Arial" panose="020B0604020202020204" pitchFamily="34" charset="0"/>
                  <a:cs typeface="Arial" panose="020B0604020202020204" pitchFamily="34" charset="0"/>
                </a:endParaRPr>
              </a:p>
            </p:txBody>
          </p:sp>
          <p:sp>
            <p:nvSpPr>
              <p:cNvPr id="249" name="Прямоугольник 248">
                <a:extLst>
                  <a:ext uri="{FF2B5EF4-FFF2-40B4-BE49-F238E27FC236}">
                    <a16:creationId xmlns="" xmlns:a16="http://schemas.microsoft.com/office/drawing/2014/main" id="{363BE5D6-E082-41A7-8D3B-A324AD651E51}"/>
                  </a:ext>
                </a:extLst>
              </p:cNvPr>
              <p:cNvSpPr/>
              <p:nvPr/>
            </p:nvSpPr>
            <p:spPr>
              <a:xfrm>
                <a:off x="4461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250" name="Прямоугольник 249">
                <a:extLst>
                  <a:ext uri="{FF2B5EF4-FFF2-40B4-BE49-F238E27FC236}">
                    <a16:creationId xmlns="" xmlns:a16="http://schemas.microsoft.com/office/drawing/2014/main" id="{83063537-274B-4DB5-A2C1-0109D8CC930F}"/>
                  </a:ext>
                </a:extLst>
              </p:cNvPr>
              <p:cNvSpPr/>
              <p:nvPr/>
            </p:nvSpPr>
            <p:spPr>
              <a:xfrm>
                <a:off x="4461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251" name="Прямоугольник 250">
                <a:extLst>
                  <a:ext uri="{FF2B5EF4-FFF2-40B4-BE49-F238E27FC236}">
                    <a16:creationId xmlns="" xmlns:a16="http://schemas.microsoft.com/office/drawing/2014/main" id="{51605241-0DB6-4811-9DAF-5596296E8C19}"/>
                  </a:ext>
                </a:extLst>
              </p:cNvPr>
              <p:cNvSpPr/>
              <p:nvPr/>
            </p:nvSpPr>
            <p:spPr>
              <a:xfrm>
                <a:off x="4461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52" name="Прямоугольник 251">
                <a:extLst>
                  <a:ext uri="{FF2B5EF4-FFF2-40B4-BE49-F238E27FC236}">
                    <a16:creationId xmlns="" xmlns:a16="http://schemas.microsoft.com/office/drawing/2014/main" id="{EC4F846C-5825-4D18-B266-D9D1A9DC6FD1}"/>
                  </a:ext>
                </a:extLst>
              </p:cNvPr>
              <p:cNvSpPr/>
              <p:nvPr/>
            </p:nvSpPr>
            <p:spPr>
              <a:xfrm>
                <a:off x="4461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53" name="Прямоугольник 252">
                <a:extLst>
                  <a:ext uri="{FF2B5EF4-FFF2-40B4-BE49-F238E27FC236}">
                    <a16:creationId xmlns="" xmlns:a16="http://schemas.microsoft.com/office/drawing/2014/main" id="{27FA0534-8921-4577-84F1-0B5DB098C3BB}"/>
                  </a:ext>
                </a:extLst>
              </p:cNvPr>
              <p:cNvSpPr/>
              <p:nvPr/>
            </p:nvSpPr>
            <p:spPr>
              <a:xfrm>
                <a:off x="4461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254" name="Группа 253">
                <a:extLst>
                  <a:ext uri="{FF2B5EF4-FFF2-40B4-BE49-F238E27FC236}">
                    <a16:creationId xmlns="" xmlns:a16="http://schemas.microsoft.com/office/drawing/2014/main" id="{C5D15D9B-F4DC-4D34-9CF1-10C398CC81A8}"/>
                  </a:ext>
                </a:extLst>
              </p:cNvPr>
              <p:cNvGrpSpPr/>
              <p:nvPr/>
            </p:nvGrpSpPr>
            <p:grpSpPr>
              <a:xfrm>
                <a:off x="4537261" y="1643137"/>
                <a:ext cx="271967" cy="152326"/>
                <a:chOff x="5778980" y="3111981"/>
                <a:chExt cx="634039" cy="355120"/>
              </a:xfrm>
            </p:grpSpPr>
            <p:pic>
              <p:nvPicPr>
                <p:cNvPr id="255" name="Рисунок 254">
                  <a:extLst>
                    <a:ext uri="{FF2B5EF4-FFF2-40B4-BE49-F238E27FC236}">
                      <a16:creationId xmlns="" xmlns:a16="http://schemas.microsoft.com/office/drawing/2014/main" id="{EB106007-D1F6-4C7C-A0BA-29F5D1F6CB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56" name="Рисунок 255">
                  <a:extLst>
                    <a:ext uri="{FF2B5EF4-FFF2-40B4-BE49-F238E27FC236}">
                      <a16:creationId xmlns="" xmlns:a16="http://schemas.microsoft.com/office/drawing/2014/main" id="{1AEC9339-174B-4AEB-9669-15A95A273D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247" name="Прямоугольник 246">
              <a:extLst>
                <a:ext uri="{FF2B5EF4-FFF2-40B4-BE49-F238E27FC236}">
                  <a16:creationId xmlns="" xmlns:a16="http://schemas.microsoft.com/office/drawing/2014/main" id="{CE6BA434-808D-42DD-A328-8F410426EFA7}"/>
                </a:ext>
              </a:extLst>
            </p:cNvPr>
            <p:cNvSpPr/>
            <p:nvPr/>
          </p:nvSpPr>
          <p:spPr>
            <a:xfrm>
              <a:off x="3674399" y="4958588"/>
              <a:ext cx="830036" cy="982800"/>
            </a:xfrm>
            <a:prstGeom prst="rect">
              <a:avLst/>
            </a:prstGeom>
            <a:blipFill>
              <a:blip r:embed="rId1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57" name="Группа 256">
            <a:extLst>
              <a:ext uri="{FF2B5EF4-FFF2-40B4-BE49-F238E27FC236}">
                <a16:creationId xmlns="" xmlns:a16="http://schemas.microsoft.com/office/drawing/2014/main" id="{D9A3883C-F2B2-4B03-B8F3-743FD00EC32D}"/>
              </a:ext>
            </a:extLst>
          </p:cNvPr>
          <p:cNvGrpSpPr/>
          <p:nvPr/>
        </p:nvGrpSpPr>
        <p:grpSpPr>
          <a:xfrm>
            <a:off x="8872844" y="3466873"/>
            <a:ext cx="1357884" cy="1359985"/>
            <a:chOff x="6505829" y="4579648"/>
            <a:chExt cx="1357884" cy="1359985"/>
          </a:xfrm>
        </p:grpSpPr>
        <p:grpSp>
          <p:nvGrpSpPr>
            <p:cNvPr id="258" name="Группа 257">
              <a:extLst>
                <a:ext uri="{FF2B5EF4-FFF2-40B4-BE49-F238E27FC236}">
                  <a16:creationId xmlns="" xmlns:a16="http://schemas.microsoft.com/office/drawing/2014/main" id="{E1A89E5D-788C-468B-9E7B-2BB9D1ED28A4}"/>
                </a:ext>
              </a:extLst>
            </p:cNvPr>
            <p:cNvGrpSpPr/>
            <p:nvPr/>
          </p:nvGrpSpPr>
          <p:grpSpPr>
            <a:xfrm>
              <a:off x="6505829" y="4579648"/>
              <a:ext cx="1357884" cy="1305694"/>
              <a:chOff x="6505829" y="1259443"/>
              <a:chExt cx="1357884" cy="1305694"/>
            </a:xfrm>
          </p:grpSpPr>
          <p:sp>
            <p:nvSpPr>
              <p:cNvPr id="260" name="Прямоугольник 259">
                <a:extLst>
                  <a:ext uri="{FF2B5EF4-FFF2-40B4-BE49-F238E27FC236}">
                    <a16:creationId xmlns="" xmlns:a16="http://schemas.microsoft.com/office/drawing/2014/main" id="{EE00B7FC-53B6-4F8D-ADC5-CD6F2E5B5E42}"/>
                  </a:ext>
                </a:extLst>
              </p:cNvPr>
              <p:cNvSpPr/>
              <p:nvPr/>
            </p:nvSpPr>
            <p:spPr>
              <a:xfrm>
                <a:off x="6505829" y="1259443"/>
                <a:ext cx="56938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Leo</a:t>
                </a:r>
                <a:endParaRPr lang="ru-RU" dirty="0">
                  <a:latin typeface="Arial" panose="020B0604020202020204" pitchFamily="34" charset="0"/>
                  <a:cs typeface="Arial" panose="020B0604020202020204" pitchFamily="34" charset="0"/>
                </a:endParaRPr>
              </a:p>
            </p:txBody>
          </p:sp>
          <p:sp>
            <p:nvSpPr>
              <p:cNvPr id="261" name="Прямоугольник 260">
                <a:extLst>
                  <a:ext uri="{FF2B5EF4-FFF2-40B4-BE49-F238E27FC236}">
                    <a16:creationId xmlns="" xmlns:a16="http://schemas.microsoft.com/office/drawing/2014/main" id="{52E2A367-D2E4-481C-92E8-7BEFEF0A98BB}"/>
                  </a:ext>
                </a:extLst>
              </p:cNvPr>
              <p:cNvSpPr/>
              <p:nvPr/>
            </p:nvSpPr>
            <p:spPr>
              <a:xfrm>
                <a:off x="739050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262" name="Прямоугольник 261">
                <a:extLst>
                  <a:ext uri="{FF2B5EF4-FFF2-40B4-BE49-F238E27FC236}">
                    <a16:creationId xmlns="" xmlns:a16="http://schemas.microsoft.com/office/drawing/2014/main" id="{0A01D484-2677-4CE1-A77C-52EDDEB52997}"/>
                  </a:ext>
                </a:extLst>
              </p:cNvPr>
              <p:cNvSpPr/>
              <p:nvPr/>
            </p:nvSpPr>
            <p:spPr>
              <a:xfrm>
                <a:off x="739050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263" name="Прямоугольник 262">
                <a:extLst>
                  <a:ext uri="{FF2B5EF4-FFF2-40B4-BE49-F238E27FC236}">
                    <a16:creationId xmlns="" xmlns:a16="http://schemas.microsoft.com/office/drawing/2014/main" id="{6E61F7A5-EE1A-43DE-84EB-A32AAE4EA331}"/>
                  </a:ext>
                </a:extLst>
              </p:cNvPr>
              <p:cNvSpPr/>
              <p:nvPr/>
            </p:nvSpPr>
            <p:spPr>
              <a:xfrm>
                <a:off x="739050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64" name="Прямоугольник 263">
                <a:extLst>
                  <a:ext uri="{FF2B5EF4-FFF2-40B4-BE49-F238E27FC236}">
                    <a16:creationId xmlns="" xmlns:a16="http://schemas.microsoft.com/office/drawing/2014/main" id="{7519B0F7-F503-4759-B716-D7D8DF572BAE}"/>
                  </a:ext>
                </a:extLst>
              </p:cNvPr>
              <p:cNvSpPr/>
              <p:nvPr/>
            </p:nvSpPr>
            <p:spPr>
              <a:xfrm>
                <a:off x="739050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65" name="Прямоугольник 264">
                <a:extLst>
                  <a:ext uri="{FF2B5EF4-FFF2-40B4-BE49-F238E27FC236}">
                    <a16:creationId xmlns="" xmlns:a16="http://schemas.microsoft.com/office/drawing/2014/main" id="{F6508F5D-BD7A-459E-98ED-20A98CCE24D6}"/>
                  </a:ext>
                </a:extLst>
              </p:cNvPr>
              <p:cNvSpPr/>
              <p:nvPr/>
            </p:nvSpPr>
            <p:spPr>
              <a:xfrm>
                <a:off x="739050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266" name="Группа 265">
                <a:extLst>
                  <a:ext uri="{FF2B5EF4-FFF2-40B4-BE49-F238E27FC236}">
                    <a16:creationId xmlns="" xmlns:a16="http://schemas.microsoft.com/office/drawing/2014/main" id="{0593EC10-68AE-4ADF-9E6D-1B14D175551A}"/>
                  </a:ext>
                </a:extLst>
              </p:cNvPr>
              <p:cNvGrpSpPr/>
              <p:nvPr/>
            </p:nvGrpSpPr>
            <p:grpSpPr>
              <a:xfrm>
                <a:off x="7466040" y="1643137"/>
                <a:ext cx="271967" cy="152326"/>
                <a:chOff x="5778980" y="3111981"/>
                <a:chExt cx="634039" cy="355120"/>
              </a:xfrm>
            </p:grpSpPr>
            <p:pic>
              <p:nvPicPr>
                <p:cNvPr id="267" name="Рисунок 266">
                  <a:extLst>
                    <a:ext uri="{FF2B5EF4-FFF2-40B4-BE49-F238E27FC236}">
                      <a16:creationId xmlns="" xmlns:a16="http://schemas.microsoft.com/office/drawing/2014/main" id="{1EE6E390-A6EA-459C-880A-A004C6766B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68" name="Рисунок 267">
                  <a:extLst>
                    <a:ext uri="{FF2B5EF4-FFF2-40B4-BE49-F238E27FC236}">
                      <a16:creationId xmlns="" xmlns:a16="http://schemas.microsoft.com/office/drawing/2014/main" id="{509818F6-717A-4AC6-A99C-2A4B9B8EB3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259" name="Прямоугольник 258">
              <a:extLst>
                <a:ext uri="{FF2B5EF4-FFF2-40B4-BE49-F238E27FC236}">
                  <a16:creationId xmlns="" xmlns:a16="http://schemas.microsoft.com/office/drawing/2014/main" id="{4D39DA0C-1628-4DB4-AEA6-D5DEBA4960B7}"/>
                </a:ext>
              </a:extLst>
            </p:cNvPr>
            <p:cNvSpPr/>
            <p:nvPr/>
          </p:nvSpPr>
          <p:spPr>
            <a:xfrm>
              <a:off x="6589766" y="4956833"/>
              <a:ext cx="830036" cy="982800"/>
            </a:xfrm>
            <a:prstGeom prst="rect">
              <a:avLst/>
            </a:prstGeom>
            <a:blipFill>
              <a:blip r:embed="rId1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69" name="Группа 268">
            <a:extLst>
              <a:ext uri="{FF2B5EF4-FFF2-40B4-BE49-F238E27FC236}">
                <a16:creationId xmlns="" xmlns:a16="http://schemas.microsoft.com/office/drawing/2014/main" id="{72E40EE1-88AB-4003-A241-696A343B6F05}"/>
              </a:ext>
            </a:extLst>
          </p:cNvPr>
          <p:cNvGrpSpPr/>
          <p:nvPr/>
        </p:nvGrpSpPr>
        <p:grpSpPr>
          <a:xfrm>
            <a:off x="3218452" y="3466873"/>
            <a:ext cx="1357884" cy="1446302"/>
            <a:chOff x="9143800" y="2941286"/>
            <a:chExt cx="1357884" cy="1446302"/>
          </a:xfrm>
        </p:grpSpPr>
        <p:sp>
          <p:nvSpPr>
            <p:cNvPr id="270" name="Прямоугольник 269">
              <a:extLst>
                <a:ext uri="{FF2B5EF4-FFF2-40B4-BE49-F238E27FC236}">
                  <a16:creationId xmlns="" xmlns:a16="http://schemas.microsoft.com/office/drawing/2014/main" id="{D4013F2F-71F7-46EE-975A-2A55A2EDBA59}"/>
                </a:ext>
              </a:extLst>
            </p:cNvPr>
            <p:cNvSpPr/>
            <p:nvPr/>
          </p:nvSpPr>
          <p:spPr>
            <a:xfrm>
              <a:off x="9143800" y="2941286"/>
              <a:ext cx="94128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Dorado</a:t>
              </a:r>
              <a:endParaRPr lang="ru-RU" dirty="0">
                <a:latin typeface="Arial" panose="020B0604020202020204" pitchFamily="34" charset="0"/>
                <a:cs typeface="Arial" panose="020B0604020202020204" pitchFamily="34" charset="0"/>
              </a:endParaRPr>
            </a:p>
          </p:txBody>
        </p:sp>
        <p:grpSp>
          <p:nvGrpSpPr>
            <p:cNvPr id="271" name="Группа 270">
              <a:extLst>
                <a:ext uri="{FF2B5EF4-FFF2-40B4-BE49-F238E27FC236}">
                  <a16:creationId xmlns="" xmlns:a16="http://schemas.microsoft.com/office/drawing/2014/main" id="{0B8EE366-B575-4ECD-84D1-EDE39CE1B859}"/>
                </a:ext>
              </a:extLst>
            </p:cNvPr>
            <p:cNvGrpSpPr/>
            <p:nvPr/>
          </p:nvGrpSpPr>
          <p:grpSpPr>
            <a:xfrm>
              <a:off x="10028478" y="3324714"/>
              <a:ext cx="473206" cy="1062874"/>
              <a:chOff x="4080728" y="1643137"/>
              <a:chExt cx="473206" cy="1062874"/>
            </a:xfrm>
          </p:grpSpPr>
          <p:sp>
            <p:nvSpPr>
              <p:cNvPr id="273" name="Прямоугольник 272">
                <a:extLst>
                  <a:ext uri="{FF2B5EF4-FFF2-40B4-BE49-F238E27FC236}">
                    <a16:creationId xmlns="" xmlns:a16="http://schemas.microsoft.com/office/drawing/2014/main" id="{105DCD18-CA5C-4411-B282-6907E666E620}"/>
                  </a:ext>
                </a:extLst>
              </p:cNvPr>
              <p:cNvSpPr/>
              <p:nvPr/>
            </p:nvSpPr>
            <p:spPr>
              <a:xfrm>
                <a:off x="4080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274" name="Прямоугольник 273">
                <a:extLst>
                  <a:ext uri="{FF2B5EF4-FFF2-40B4-BE49-F238E27FC236}">
                    <a16:creationId xmlns="" xmlns:a16="http://schemas.microsoft.com/office/drawing/2014/main" id="{8671BC04-FD85-4B89-B632-3415D6D4E28C}"/>
                  </a:ext>
                </a:extLst>
              </p:cNvPr>
              <p:cNvSpPr/>
              <p:nvPr/>
            </p:nvSpPr>
            <p:spPr>
              <a:xfrm>
                <a:off x="4080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275" name="Прямоугольник 274">
                <a:extLst>
                  <a:ext uri="{FF2B5EF4-FFF2-40B4-BE49-F238E27FC236}">
                    <a16:creationId xmlns="" xmlns:a16="http://schemas.microsoft.com/office/drawing/2014/main" id="{5BC3AA10-3110-461D-B385-9F83E841D29F}"/>
                  </a:ext>
                </a:extLst>
              </p:cNvPr>
              <p:cNvSpPr/>
              <p:nvPr/>
            </p:nvSpPr>
            <p:spPr>
              <a:xfrm>
                <a:off x="4080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76" name="Прямоугольник 275">
                <a:extLst>
                  <a:ext uri="{FF2B5EF4-FFF2-40B4-BE49-F238E27FC236}">
                    <a16:creationId xmlns="" xmlns:a16="http://schemas.microsoft.com/office/drawing/2014/main" id="{1741F921-4F5E-4893-8849-AF97887EF780}"/>
                  </a:ext>
                </a:extLst>
              </p:cNvPr>
              <p:cNvSpPr/>
              <p:nvPr/>
            </p:nvSpPr>
            <p:spPr>
              <a:xfrm>
                <a:off x="4080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77" name="Прямоугольник 276">
                <a:extLst>
                  <a:ext uri="{FF2B5EF4-FFF2-40B4-BE49-F238E27FC236}">
                    <a16:creationId xmlns="" xmlns:a16="http://schemas.microsoft.com/office/drawing/2014/main" id="{8C6B7BDA-0811-4988-B772-8D2B019EAF05}"/>
                  </a:ext>
                </a:extLst>
              </p:cNvPr>
              <p:cNvSpPr/>
              <p:nvPr/>
            </p:nvSpPr>
            <p:spPr>
              <a:xfrm>
                <a:off x="4080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278" name="Прямоугольник 277">
                <a:extLst>
                  <a:ext uri="{FF2B5EF4-FFF2-40B4-BE49-F238E27FC236}">
                    <a16:creationId xmlns="" xmlns:a16="http://schemas.microsoft.com/office/drawing/2014/main" id="{91DA8F3C-ADD0-4738-BC4F-5F2AC32CC851}"/>
                  </a:ext>
                </a:extLst>
              </p:cNvPr>
              <p:cNvSpPr/>
              <p:nvPr/>
            </p:nvSpPr>
            <p:spPr>
              <a:xfrm>
                <a:off x="4080728"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nvGrpSpPr>
              <p:cNvPr id="279" name="Группа 278">
                <a:extLst>
                  <a:ext uri="{FF2B5EF4-FFF2-40B4-BE49-F238E27FC236}">
                    <a16:creationId xmlns="" xmlns:a16="http://schemas.microsoft.com/office/drawing/2014/main" id="{B293DBB8-4274-49A1-BCC6-52D91A7C0542}"/>
                  </a:ext>
                </a:extLst>
              </p:cNvPr>
              <p:cNvGrpSpPr/>
              <p:nvPr/>
            </p:nvGrpSpPr>
            <p:grpSpPr>
              <a:xfrm>
                <a:off x="4156261" y="1643137"/>
                <a:ext cx="271967" cy="152326"/>
                <a:chOff x="5778980" y="3111981"/>
                <a:chExt cx="634039" cy="355120"/>
              </a:xfrm>
            </p:grpSpPr>
            <p:pic>
              <p:nvPicPr>
                <p:cNvPr id="280" name="Рисунок 279">
                  <a:extLst>
                    <a:ext uri="{FF2B5EF4-FFF2-40B4-BE49-F238E27FC236}">
                      <a16:creationId xmlns="" xmlns:a16="http://schemas.microsoft.com/office/drawing/2014/main" id="{BE57BC14-F002-4DA6-B9FC-B9CAE30E67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81" name="Рисунок 280">
                  <a:extLst>
                    <a:ext uri="{FF2B5EF4-FFF2-40B4-BE49-F238E27FC236}">
                      <a16:creationId xmlns="" xmlns:a16="http://schemas.microsoft.com/office/drawing/2014/main" id="{E6F98DCD-E605-4649-AFB4-D2055FBEA5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272" name="Прямоугольник 271">
              <a:extLst>
                <a:ext uri="{FF2B5EF4-FFF2-40B4-BE49-F238E27FC236}">
                  <a16:creationId xmlns="" xmlns:a16="http://schemas.microsoft.com/office/drawing/2014/main" id="{2490B634-98D3-4982-B14F-104940C5063B}"/>
                </a:ext>
              </a:extLst>
            </p:cNvPr>
            <p:cNvSpPr/>
            <p:nvPr/>
          </p:nvSpPr>
          <p:spPr>
            <a:xfrm>
              <a:off x="9234464" y="3324980"/>
              <a:ext cx="830036" cy="982800"/>
            </a:xfrm>
            <a:prstGeom prst="rect">
              <a:avLst/>
            </a:prstGeom>
            <a:blipFill>
              <a:blip r:embed="rId18"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2" name="Группа 281">
            <a:extLst>
              <a:ext uri="{FF2B5EF4-FFF2-40B4-BE49-F238E27FC236}">
                <a16:creationId xmlns="" xmlns:a16="http://schemas.microsoft.com/office/drawing/2014/main" id="{BEA834DA-44A8-4029-BA5A-9A5232F785B6}"/>
              </a:ext>
            </a:extLst>
          </p:cNvPr>
          <p:cNvGrpSpPr/>
          <p:nvPr/>
        </p:nvGrpSpPr>
        <p:grpSpPr>
          <a:xfrm>
            <a:off x="391256" y="3466873"/>
            <a:ext cx="1357884" cy="1446302"/>
            <a:chOff x="1599479" y="2941286"/>
            <a:chExt cx="1357884" cy="1446302"/>
          </a:xfrm>
        </p:grpSpPr>
        <p:grpSp>
          <p:nvGrpSpPr>
            <p:cNvPr id="283" name="Группа 282">
              <a:extLst>
                <a:ext uri="{FF2B5EF4-FFF2-40B4-BE49-F238E27FC236}">
                  <a16:creationId xmlns="" xmlns:a16="http://schemas.microsoft.com/office/drawing/2014/main" id="{D7011CBD-5C57-4B94-881A-5035C35643EE}"/>
                </a:ext>
              </a:extLst>
            </p:cNvPr>
            <p:cNvGrpSpPr/>
            <p:nvPr/>
          </p:nvGrpSpPr>
          <p:grpSpPr>
            <a:xfrm>
              <a:off x="1599479" y="2941286"/>
              <a:ext cx="1357884" cy="1446302"/>
              <a:chOff x="1599479" y="2941286"/>
              <a:chExt cx="1357884" cy="1446302"/>
            </a:xfrm>
          </p:grpSpPr>
          <p:sp>
            <p:nvSpPr>
              <p:cNvPr id="285" name="Прямоугольник 284">
                <a:extLst>
                  <a:ext uri="{FF2B5EF4-FFF2-40B4-BE49-F238E27FC236}">
                    <a16:creationId xmlns="" xmlns:a16="http://schemas.microsoft.com/office/drawing/2014/main" id="{52E7DD28-E21B-4690-8C8A-25EF54ADA3D3}"/>
                  </a:ext>
                </a:extLst>
              </p:cNvPr>
              <p:cNvSpPr/>
              <p:nvPr/>
            </p:nvSpPr>
            <p:spPr>
              <a:xfrm>
                <a:off x="1599479" y="2941286"/>
                <a:ext cx="86433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Argo 1</a:t>
                </a:r>
                <a:endParaRPr lang="ru-RU" dirty="0">
                  <a:latin typeface="Arial" panose="020B0604020202020204" pitchFamily="34" charset="0"/>
                  <a:cs typeface="Arial" panose="020B0604020202020204" pitchFamily="34" charset="0"/>
                </a:endParaRPr>
              </a:p>
            </p:txBody>
          </p:sp>
          <p:grpSp>
            <p:nvGrpSpPr>
              <p:cNvPr id="286" name="Группа 285">
                <a:extLst>
                  <a:ext uri="{FF2B5EF4-FFF2-40B4-BE49-F238E27FC236}">
                    <a16:creationId xmlns="" xmlns:a16="http://schemas.microsoft.com/office/drawing/2014/main" id="{2DC2099D-8B3D-4622-A323-EC1EAE909E27}"/>
                  </a:ext>
                </a:extLst>
              </p:cNvPr>
              <p:cNvGrpSpPr/>
              <p:nvPr/>
            </p:nvGrpSpPr>
            <p:grpSpPr>
              <a:xfrm>
                <a:off x="2484157" y="3324714"/>
                <a:ext cx="473206" cy="1062874"/>
                <a:chOff x="4080728" y="1643137"/>
                <a:chExt cx="473206" cy="1062874"/>
              </a:xfrm>
            </p:grpSpPr>
            <p:sp>
              <p:nvSpPr>
                <p:cNvPr id="287" name="Прямоугольник 286">
                  <a:extLst>
                    <a:ext uri="{FF2B5EF4-FFF2-40B4-BE49-F238E27FC236}">
                      <a16:creationId xmlns="" xmlns:a16="http://schemas.microsoft.com/office/drawing/2014/main" id="{9B297BDF-464A-45E5-9C3F-6272BFDFC13F}"/>
                    </a:ext>
                  </a:extLst>
                </p:cNvPr>
                <p:cNvSpPr/>
                <p:nvPr/>
              </p:nvSpPr>
              <p:spPr>
                <a:xfrm>
                  <a:off x="4080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288" name="Прямоугольник 287">
                  <a:extLst>
                    <a:ext uri="{FF2B5EF4-FFF2-40B4-BE49-F238E27FC236}">
                      <a16:creationId xmlns="" xmlns:a16="http://schemas.microsoft.com/office/drawing/2014/main" id="{439A2258-94C0-4E47-8002-EE4D044A8130}"/>
                    </a:ext>
                  </a:extLst>
                </p:cNvPr>
                <p:cNvSpPr/>
                <p:nvPr/>
              </p:nvSpPr>
              <p:spPr>
                <a:xfrm>
                  <a:off x="4080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289" name="Прямоугольник 288">
                  <a:extLst>
                    <a:ext uri="{FF2B5EF4-FFF2-40B4-BE49-F238E27FC236}">
                      <a16:creationId xmlns="" xmlns:a16="http://schemas.microsoft.com/office/drawing/2014/main" id="{E15A874C-973B-4235-9DCF-CB90D490BCA8}"/>
                    </a:ext>
                  </a:extLst>
                </p:cNvPr>
                <p:cNvSpPr/>
                <p:nvPr/>
              </p:nvSpPr>
              <p:spPr>
                <a:xfrm>
                  <a:off x="4080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290" name="Прямоугольник 289">
                  <a:extLst>
                    <a:ext uri="{FF2B5EF4-FFF2-40B4-BE49-F238E27FC236}">
                      <a16:creationId xmlns="" xmlns:a16="http://schemas.microsoft.com/office/drawing/2014/main" id="{A76A1451-EBCF-4FCD-B80F-CAD9B6D6F7A6}"/>
                    </a:ext>
                  </a:extLst>
                </p:cNvPr>
                <p:cNvSpPr/>
                <p:nvPr/>
              </p:nvSpPr>
              <p:spPr>
                <a:xfrm>
                  <a:off x="4080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291" name="Прямоугольник 290">
                  <a:extLst>
                    <a:ext uri="{FF2B5EF4-FFF2-40B4-BE49-F238E27FC236}">
                      <a16:creationId xmlns="" xmlns:a16="http://schemas.microsoft.com/office/drawing/2014/main" id="{13342B1D-AA48-42E1-B77A-3C03976A7746}"/>
                    </a:ext>
                  </a:extLst>
                </p:cNvPr>
                <p:cNvSpPr/>
                <p:nvPr/>
              </p:nvSpPr>
              <p:spPr>
                <a:xfrm>
                  <a:off x="4080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292" name="Прямоугольник 291">
                  <a:extLst>
                    <a:ext uri="{FF2B5EF4-FFF2-40B4-BE49-F238E27FC236}">
                      <a16:creationId xmlns="" xmlns:a16="http://schemas.microsoft.com/office/drawing/2014/main" id="{235A316F-FE4A-4418-BA8E-FE2BB5709149}"/>
                    </a:ext>
                  </a:extLst>
                </p:cNvPr>
                <p:cNvSpPr/>
                <p:nvPr/>
              </p:nvSpPr>
              <p:spPr>
                <a:xfrm>
                  <a:off x="4080728"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nvGrpSpPr>
                <p:cNvPr id="293" name="Группа 292">
                  <a:extLst>
                    <a:ext uri="{FF2B5EF4-FFF2-40B4-BE49-F238E27FC236}">
                      <a16:creationId xmlns="" xmlns:a16="http://schemas.microsoft.com/office/drawing/2014/main" id="{9491C361-D42D-4396-8BB0-2B9C28AFA555}"/>
                    </a:ext>
                  </a:extLst>
                </p:cNvPr>
                <p:cNvGrpSpPr/>
                <p:nvPr/>
              </p:nvGrpSpPr>
              <p:grpSpPr>
                <a:xfrm>
                  <a:off x="4156261" y="1643137"/>
                  <a:ext cx="271967" cy="152326"/>
                  <a:chOff x="5778980" y="3111981"/>
                  <a:chExt cx="634039" cy="355120"/>
                </a:xfrm>
              </p:grpSpPr>
              <p:pic>
                <p:nvPicPr>
                  <p:cNvPr id="294" name="Рисунок 293">
                    <a:extLst>
                      <a:ext uri="{FF2B5EF4-FFF2-40B4-BE49-F238E27FC236}">
                        <a16:creationId xmlns="" xmlns:a16="http://schemas.microsoft.com/office/drawing/2014/main" id="{E016EE96-21DD-4955-88A8-D366E1DBA7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295" name="Рисунок 294">
                    <a:extLst>
                      <a:ext uri="{FF2B5EF4-FFF2-40B4-BE49-F238E27FC236}">
                        <a16:creationId xmlns="" xmlns:a16="http://schemas.microsoft.com/office/drawing/2014/main" id="{12499CDE-1F6E-41B4-8EF9-41EF1BB1366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grpSp>
        <p:sp>
          <p:nvSpPr>
            <p:cNvPr id="284" name="Прямоугольник 283">
              <a:extLst>
                <a:ext uri="{FF2B5EF4-FFF2-40B4-BE49-F238E27FC236}">
                  <a16:creationId xmlns="" xmlns:a16="http://schemas.microsoft.com/office/drawing/2014/main" id="{7810C729-B450-431C-8F69-884833E1BF85}"/>
                </a:ext>
              </a:extLst>
            </p:cNvPr>
            <p:cNvSpPr/>
            <p:nvPr/>
          </p:nvSpPr>
          <p:spPr>
            <a:xfrm>
              <a:off x="1691697" y="3324714"/>
              <a:ext cx="830036" cy="982800"/>
            </a:xfrm>
            <a:prstGeom prst="rect">
              <a:avLst/>
            </a:prstGeom>
            <a:blipFill>
              <a:blip r:embed="rId19"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96" name="Группа 295">
            <a:extLst>
              <a:ext uri="{FF2B5EF4-FFF2-40B4-BE49-F238E27FC236}">
                <a16:creationId xmlns="" xmlns:a16="http://schemas.microsoft.com/office/drawing/2014/main" id="{4B1E3B31-1F39-46E8-B43E-9A3023225882}"/>
              </a:ext>
            </a:extLst>
          </p:cNvPr>
          <p:cNvGrpSpPr/>
          <p:nvPr/>
        </p:nvGrpSpPr>
        <p:grpSpPr>
          <a:xfrm>
            <a:off x="4632050" y="3466873"/>
            <a:ext cx="1357884" cy="1359370"/>
            <a:chOff x="4973899" y="-763514"/>
            <a:chExt cx="1357884" cy="1359370"/>
          </a:xfrm>
        </p:grpSpPr>
        <p:grpSp>
          <p:nvGrpSpPr>
            <p:cNvPr id="297" name="Группа 296">
              <a:extLst>
                <a:ext uri="{FF2B5EF4-FFF2-40B4-BE49-F238E27FC236}">
                  <a16:creationId xmlns="" xmlns:a16="http://schemas.microsoft.com/office/drawing/2014/main" id="{5375F422-DB4F-4827-A915-60CCD467C0FA}"/>
                </a:ext>
              </a:extLst>
            </p:cNvPr>
            <p:cNvGrpSpPr/>
            <p:nvPr/>
          </p:nvGrpSpPr>
          <p:grpSpPr>
            <a:xfrm>
              <a:off x="4973899" y="-763514"/>
              <a:ext cx="1357884" cy="1305694"/>
              <a:chOff x="5891970" y="7740857"/>
              <a:chExt cx="1357884" cy="1305694"/>
            </a:xfrm>
          </p:grpSpPr>
          <p:sp>
            <p:nvSpPr>
              <p:cNvPr id="299" name="Прямоугольник 298">
                <a:extLst>
                  <a:ext uri="{FF2B5EF4-FFF2-40B4-BE49-F238E27FC236}">
                    <a16:creationId xmlns="" xmlns:a16="http://schemas.microsoft.com/office/drawing/2014/main" id="{2892B242-F8C6-4ED2-8810-E335092126C4}"/>
                  </a:ext>
                </a:extLst>
              </p:cNvPr>
              <p:cNvSpPr/>
              <p:nvPr/>
            </p:nvSpPr>
            <p:spPr>
              <a:xfrm>
                <a:off x="5891970" y="7740857"/>
                <a:ext cx="63350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Irida</a:t>
                </a:r>
                <a:endParaRPr lang="ru-RU" dirty="0">
                  <a:latin typeface="Arial" panose="020B0604020202020204" pitchFamily="34" charset="0"/>
                  <a:cs typeface="Arial" panose="020B0604020202020204" pitchFamily="34" charset="0"/>
                </a:endParaRPr>
              </a:p>
            </p:txBody>
          </p:sp>
          <p:grpSp>
            <p:nvGrpSpPr>
              <p:cNvPr id="300" name="Группа 299">
                <a:extLst>
                  <a:ext uri="{FF2B5EF4-FFF2-40B4-BE49-F238E27FC236}">
                    <a16:creationId xmlns="" xmlns:a16="http://schemas.microsoft.com/office/drawing/2014/main" id="{CF298BC5-B19B-427F-9070-8D907CEC1753}"/>
                  </a:ext>
                </a:extLst>
              </p:cNvPr>
              <p:cNvGrpSpPr/>
              <p:nvPr/>
            </p:nvGrpSpPr>
            <p:grpSpPr>
              <a:xfrm>
                <a:off x="6776648" y="8124551"/>
                <a:ext cx="473206" cy="922000"/>
                <a:chOff x="4080728" y="1643137"/>
                <a:chExt cx="473206" cy="922000"/>
              </a:xfrm>
            </p:grpSpPr>
            <p:sp>
              <p:nvSpPr>
                <p:cNvPr id="301" name="Прямоугольник 300">
                  <a:extLst>
                    <a:ext uri="{FF2B5EF4-FFF2-40B4-BE49-F238E27FC236}">
                      <a16:creationId xmlns="" xmlns:a16="http://schemas.microsoft.com/office/drawing/2014/main" id="{510F8E49-32B2-4471-8C21-040E9009FA4B}"/>
                    </a:ext>
                  </a:extLst>
                </p:cNvPr>
                <p:cNvSpPr/>
                <p:nvPr/>
              </p:nvSpPr>
              <p:spPr>
                <a:xfrm>
                  <a:off x="4080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02" name="Прямоугольник 301">
                  <a:extLst>
                    <a:ext uri="{FF2B5EF4-FFF2-40B4-BE49-F238E27FC236}">
                      <a16:creationId xmlns="" xmlns:a16="http://schemas.microsoft.com/office/drawing/2014/main" id="{8871307E-2693-4B14-94CB-793063DDF574}"/>
                    </a:ext>
                  </a:extLst>
                </p:cNvPr>
                <p:cNvSpPr/>
                <p:nvPr/>
              </p:nvSpPr>
              <p:spPr>
                <a:xfrm>
                  <a:off x="4080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03" name="Прямоугольник 302">
                  <a:extLst>
                    <a:ext uri="{FF2B5EF4-FFF2-40B4-BE49-F238E27FC236}">
                      <a16:creationId xmlns="" xmlns:a16="http://schemas.microsoft.com/office/drawing/2014/main" id="{72450E47-D6EC-4DEA-9C83-6C4B3382469C}"/>
                    </a:ext>
                  </a:extLst>
                </p:cNvPr>
                <p:cNvSpPr/>
                <p:nvPr/>
              </p:nvSpPr>
              <p:spPr>
                <a:xfrm>
                  <a:off x="4080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04" name="Прямоугольник 303">
                  <a:extLst>
                    <a:ext uri="{FF2B5EF4-FFF2-40B4-BE49-F238E27FC236}">
                      <a16:creationId xmlns="" xmlns:a16="http://schemas.microsoft.com/office/drawing/2014/main" id="{5572E3A3-A577-4E4C-AAB7-46CF70D45668}"/>
                    </a:ext>
                  </a:extLst>
                </p:cNvPr>
                <p:cNvSpPr/>
                <p:nvPr/>
              </p:nvSpPr>
              <p:spPr>
                <a:xfrm>
                  <a:off x="4080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05" name="Прямоугольник 304">
                  <a:extLst>
                    <a:ext uri="{FF2B5EF4-FFF2-40B4-BE49-F238E27FC236}">
                      <a16:creationId xmlns="" xmlns:a16="http://schemas.microsoft.com/office/drawing/2014/main" id="{17678558-90D9-4AD3-8309-EBDB4D30E166}"/>
                    </a:ext>
                  </a:extLst>
                </p:cNvPr>
                <p:cNvSpPr/>
                <p:nvPr/>
              </p:nvSpPr>
              <p:spPr>
                <a:xfrm>
                  <a:off x="4080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306" name="Группа 305">
                  <a:extLst>
                    <a:ext uri="{FF2B5EF4-FFF2-40B4-BE49-F238E27FC236}">
                      <a16:creationId xmlns="" xmlns:a16="http://schemas.microsoft.com/office/drawing/2014/main" id="{ADED1F08-18B6-46FE-83E3-E0A61FC58EFA}"/>
                    </a:ext>
                  </a:extLst>
                </p:cNvPr>
                <p:cNvGrpSpPr/>
                <p:nvPr/>
              </p:nvGrpSpPr>
              <p:grpSpPr>
                <a:xfrm>
                  <a:off x="4156261" y="1643137"/>
                  <a:ext cx="271967" cy="152326"/>
                  <a:chOff x="5778980" y="3111981"/>
                  <a:chExt cx="634039" cy="355120"/>
                </a:xfrm>
              </p:grpSpPr>
              <p:pic>
                <p:nvPicPr>
                  <p:cNvPr id="307" name="Рисунок 306">
                    <a:extLst>
                      <a:ext uri="{FF2B5EF4-FFF2-40B4-BE49-F238E27FC236}">
                        <a16:creationId xmlns="" xmlns:a16="http://schemas.microsoft.com/office/drawing/2014/main" id="{6AB0DA92-F274-445D-8537-B8B19B291F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308" name="Рисунок 307">
                    <a:extLst>
                      <a:ext uri="{FF2B5EF4-FFF2-40B4-BE49-F238E27FC236}">
                        <a16:creationId xmlns="" xmlns:a16="http://schemas.microsoft.com/office/drawing/2014/main" id="{3BFBA7B2-77D5-45E2-9AD0-0A0A38692B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grpSp>
        <p:sp>
          <p:nvSpPr>
            <p:cNvPr id="298" name="Прямоугольник 297">
              <a:extLst>
                <a:ext uri="{FF2B5EF4-FFF2-40B4-BE49-F238E27FC236}">
                  <a16:creationId xmlns="" xmlns:a16="http://schemas.microsoft.com/office/drawing/2014/main" id="{CBAAC394-403D-4262-8CA1-861E78AA6746}"/>
                </a:ext>
              </a:extLst>
            </p:cNvPr>
            <p:cNvSpPr/>
            <p:nvPr/>
          </p:nvSpPr>
          <p:spPr>
            <a:xfrm>
              <a:off x="5071248" y="-386944"/>
              <a:ext cx="830036" cy="982800"/>
            </a:xfrm>
            <a:prstGeom prst="rect">
              <a:avLst/>
            </a:prstGeom>
            <a:blipFill>
              <a:blip r:embed="rId2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9" name="Группа 308">
            <a:extLst>
              <a:ext uri="{FF2B5EF4-FFF2-40B4-BE49-F238E27FC236}">
                <a16:creationId xmlns="" xmlns:a16="http://schemas.microsoft.com/office/drawing/2014/main" id="{323ED100-0106-4F51-87BC-4DA41F4FBB33}"/>
              </a:ext>
            </a:extLst>
          </p:cNvPr>
          <p:cNvGrpSpPr/>
          <p:nvPr/>
        </p:nvGrpSpPr>
        <p:grpSpPr>
          <a:xfrm>
            <a:off x="1805447" y="4989822"/>
            <a:ext cx="1357884" cy="1352206"/>
            <a:chOff x="1662258" y="5011844"/>
            <a:chExt cx="1357884" cy="1352206"/>
          </a:xfrm>
        </p:grpSpPr>
        <p:sp>
          <p:nvSpPr>
            <p:cNvPr id="310" name="Прямоугольник 309">
              <a:extLst>
                <a:ext uri="{FF2B5EF4-FFF2-40B4-BE49-F238E27FC236}">
                  <a16:creationId xmlns="" xmlns:a16="http://schemas.microsoft.com/office/drawing/2014/main" id="{E420D3AA-E464-4C1A-83A8-C05DA394C105}"/>
                </a:ext>
              </a:extLst>
            </p:cNvPr>
            <p:cNvSpPr/>
            <p:nvPr/>
          </p:nvSpPr>
          <p:spPr>
            <a:xfrm>
              <a:off x="1662258" y="5011844"/>
              <a:ext cx="63350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Mira</a:t>
              </a:r>
              <a:endParaRPr lang="ru-RU" dirty="0">
                <a:latin typeface="Arial" panose="020B0604020202020204" pitchFamily="34" charset="0"/>
                <a:cs typeface="Arial" panose="020B0604020202020204" pitchFamily="34" charset="0"/>
              </a:endParaRPr>
            </a:p>
          </p:txBody>
        </p:sp>
        <p:sp>
          <p:nvSpPr>
            <p:cNvPr id="311" name="Прямоугольник 310">
              <a:extLst>
                <a:ext uri="{FF2B5EF4-FFF2-40B4-BE49-F238E27FC236}">
                  <a16:creationId xmlns="" xmlns:a16="http://schemas.microsoft.com/office/drawing/2014/main" id="{DEBCCFB1-99CF-4BB4-9EC7-0219F3E8BD88}"/>
                </a:ext>
              </a:extLst>
            </p:cNvPr>
            <p:cNvSpPr/>
            <p:nvPr/>
          </p:nvSpPr>
          <p:spPr>
            <a:xfrm>
              <a:off x="2546936" y="5527965"/>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12" name="Прямоугольник 311">
              <a:extLst>
                <a:ext uri="{FF2B5EF4-FFF2-40B4-BE49-F238E27FC236}">
                  <a16:creationId xmlns="" xmlns:a16="http://schemas.microsoft.com/office/drawing/2014/main" id="{156E41EC-3F5E-4DFB-9024-6D148B320407}"/>
                </a:ext>
              </a:extLst>
            </p:cNvPr>
            <p:cNvSpPr/>
            <p:nvPr/>
          </p:nvSpPr>
          <p:spPr>
            <a:xfrm>
              <a:off x="2546936" y="566884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13" name="Прямоугольник 312">
              <a:extLst>
                <a:ext uri="{FF2B5EF4-FFF2-40B4-BE49-F238E27FC236}">
                  <a16:creationId xmlns="" xmlns:a16="http://schemas.microsoft.com/office/drawing/2014/main" id="{E0FC3F08-8377-44B3-AD22-990192497C65}"/>
                </a:ext>
              </a:extLst>
            </p:cNvPr>
            <p:cNvSpPr/>
            <p:nvPr/>
          </p:nvSpPr>
          <p:spPr>
            <a:xfrm>
              <a:off x="2546936" y="5809717"/>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14" name="Прямоугольник 313">
              <a:extLst>
                <a:ext uri="{FF2B5EF4-FFF2-40B4-BE49-F238E27FC236}">
                  <a16:creationId xmlns="" xmlns:a16="http://schemas.microsoft.com/office/drawing/2014/main" id="{7EB787BD-35F3-484A-8BE1-017BDB1366E5}"/>
                </a:ext>
              </a:extLst>
            </p:cNvPr>
            <p:cNvSpPr/>
            <p:nvPr/>
          </p:nvSpPr>
          <p:spPr>
            <a:xfrm>
              <a:off x="2546936" y="595059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15" name="Прямоугольник 314">
              <a:extLst>
                <a:ext uri="{FF2B5EF4-FFF2-40B4-BE49-F238E27FC236}">
                  <a16:creationId xmlns="" xmlns:a16="http://schemas.microsoft.com/office/drawing/2014/main" id="{BCFE44AE-C01A-41AC-98B4-23E8B4465536}"/>
                </a:ext>
              </a:extLst>
            </p:cNvPr>
            <p:cNvSpPr/>
            <p:nvPr/>
          </p:nvSpPr>
          <p:spPr>
            <a:xfrm>
              <a:off x="2546936" y="609146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316" name="Группа 315">
              <a:extLst>
                <a:ext uri="{FF2B5EF4-FFF2-40B4-BE49-F238E27FC236}">
                  <a16:creationId xmlns="" xmlns:a16="http://schemas.microsoft.com/office/drawing/2014/main" id="{C52D7A7B-A2DD-4401-AFE8-A71EBA85473B}"/>
                </a:ext>
              </a:extLst>
            </p:cNvPr>
            <p:cNvGrpSpPr/>
            <p:nvPr/>
          </p:nvGrpSpPr>
          <p:grpSpPr>
            <a:xfrm>
              <a:off x="2622469" y="5400301"/>
              <a:ext cx="271967" cy="152326"/>
              <a:chOff x="5778980" y="3111981"/>
              <a:chExt cx="634039" cy="355120"/>
            </a:xfrm>
          </p:grpSpPr>
          <p:pic>
            <p:nvPicPr>
              <p:cNvPr id="318" name="Рисунок 317">
                <a:extLst>
                  <a:ext uri="{FF2B5EF4-FFF2-40B4-BE49-F238E27FC236}">
                    <a16:creationId xmlns="" xmlns:a16="http://schemas.microsoft.com/office/drawing/2014/main" id="{EA091114-8E99-474D-B330-8D3FE75FEF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319" name="Рисунок 318">
                <a:extLst>
                  <a:ext uri="{FF2B5EF4-FFF2-40B4-BE49-F238E27FC236}">
                    <a16:creationId xmlns="" xmlns:a16="http://schemas.microsoft.com/office/drawing/2014/main" id="{65EFBDCC-6F41-4DDA-83D9-2A5691AC05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sp>
          <p:nvSpPr>
            <p:cNvPr id="317" name="Прямоугольник 316">
              <a:extLst>
                <a:ext uri="{FF2B5EF4-FFF2-40B4-BE49-F238E27FC236}">
                  <a16:creationId xmlns="" xmlns:a16="http://schemas.microsoft.com/office/drawing/2014/main" id="{BFA7855B-FE00-46FE-9F07-24655DC473C9}"/>
                </a:ext>
              </a:extLst>
            </p:cNvPr>
            <p:cNvSpPr/>
            <p:nvPr/>
          </p:nvSpPr>
          <p:spPr>
            <a:xfrm>
              <a:off x="1764182" y="5381250"/>
              <a:ext cx="830036" cy="982800"/>
            </a:xfrm>
            <a:prstGeom prst="rect">
              <a:avLst/>
            </a:prstGeom>
            <a:blipFill>
              <a:blip r:embed="rId2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20" name="Группа 319">
            <a:extLst>
              <a:ext uri="{FF2B5EF4-FFF2-40B4-BE49-F238E27FC236}">
                <a16:creationId xmlns="" xmlns:a16="http://schemas.microsoft.com/office/drawing/2014/main" id="{65B7CE29-D761-4C73-8F7F-4A36EE2ABFEF}"/>
              </a:ext>
            </a:extLst>
          </p:cNvPr>
          <p:cNvGrpSpPr/>
          <p:nvPr/>
        </p:nvGrpSpPr>
        <p:grpSpPr>
          <a:xfrm>
            <a:off x="392931" y="4989822"/>
            <a:ext cx="1357884" cy="1447463"/>
            <a:chOff x="185056" y="5011844"/>
            <a:chExt cx="1357884" cy="1447463"/>
          </a:xfrm>
        </p:grpSpPr>
        <p:sp>
          <p:nvSpPr>
            <p:cNvPr id="321" name="Прямоугольник 320">
              <a:extLst>
                <a:ext uri="{FF2B5EF4-FFF2-40B4-BE49-F238E27FC236}">
                  <a16:creationId xmlns="" xmlns:a16="http://schemas.microsoft.com/office/drawing/2014/main" id="{47C58561-3D2B-47C6-977B-8045B7D421F6}"/>
                </a:ext>
              </a:extLst>
            </p:cNvPr>
            <p:cNvSpPr/>
            <p:nvPr/>
          </p:nvSpPr>
          <p:spPr>
            <a:xfrm>
              <a:off x="185056" y="5011844"/>
              <a:ext cx="697627"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Atlas</a:t>
              </a:r>
              <a:endParaRPr lang="ru-RU" dirty="0">
                <a:latin typeface="Arial" panose="020B0604020202020204" pitchFamily="34" charset="0"/>
                <a:cs typeface="Arial" panose="020B0604020202020204" pitchFamily="34" charset="0"/>
              </a:endParaRPr>
            </a:p>
          </p:txBody>
        </p:sp>
        <p:sp>
          <p:nvSpPr>
            <p:cNvPr id="322" name="Прямоугольник 321">
              <a:extLst>
                <a:ext uri="{FF2B5EF4-FFF2-40B4-BE49-F238E27FC236}">
                  <a16:creationId xmlns="" xmlns:a16="http://schemas.microsoft.com/office/drawing/2014/main" id="{6C57ADFB-6E73-4BA0-ADC0-1D77D8B15AB8}"/>
                </a:ext>
              </a:extLst>
            </p:cNvPr>
            <p:cNvSpPr/>
            <p:nvPr/>
          </p:nvSpPr>
          <p:spPr>
            <a:xfrm>
              <a:off x="272990" y="5382148"/>
              <a:ext cx="830036" cy="982800"/>
            </a:xfrm>
            <a:prstGeom prst="rect">
              <a:avLst/>
            </a:prstGeom>
            <a:blipFill>
              <a:blip r:embed="rId2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23" name="Группа 322">
              <a:extLst>
                <a:ext uri="{FF2B5EF4-FFF2-40B4-BE49-F238E27FC236}">
                  <a16:creationId xmlns="" xmlns:a16="http://schemas.microsoft.com/office/drawing/2014/main" id="{AE60A905-2DC4-4979-9340-4237397C1F32}"/>
                </a:ext>
              </a:extLst>
            </p:cNvPr>
            <p:cNvGrpSpPr/>
            <p:nvPr/>
          </p:nvGrpSpPr>
          <p:grpSpPr>
            <a:xfrm>
              <a:off x="1069734" y="5396433"/>
              <a:ext cx="473206" cy="1062874"/>
              <a:chOff x="4080728" y="1643137"/>
              <a:chExt cx="473206" cy="1062874"/>
            </a:xfrm>
          </p:grpSpPr>
          <p:sp>
            <p:nvSpPr>
              <p:cNvPr id="324" name="Прямоугольник 323">
                <a:extLst>
                  <a:ext uri="{FF2B5EF4-FFF2-40B4-BE49-F238E27FC236}">
                    <a16:creationId xmlns="" xmlns:a16="http://schemas.microsoft.com/office/drawing/2014/main" id="{9D9B76E2-10F2-4024-8F9A-219704032DE8}"/>
                  </a:ext>
                </a:extLst>
              </p:cNvPr>
              <p:cNvSpPr/>
              <p:nvPr/>
            </p:nvSpPr>
            <p:spPr>
              <a:xfrm>
                <a:off x="40807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25" name="Прямоугольник 324">
                <a:extLst>
                  <a:ext uri="{FF2B5EF4-FFF2-40B4-BE49-F238E27FC236}">
                    <a16:creationId xmlns="" xmlns:a16="http://schemas.microsoft.com/office/drawing/2014/main" id="{50767EAF-6806-44B0-9E9D-BB1A556591EC}"/>
                  </a:ext>
                </a:extLst>
              </p:cNvPr>
              <p:cNvSpPr/>
              <p:nvPr/>
            </p:nvSpPr>
            <p:spPr>
              <a:xfrm>
                <a:off x="40807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26" name="Прямоугольник 325">
                <a:extLst>
                  <a:ext uri="{FF2B5EF4-FFF2-40B4-BE49-F238E27FC236}">
                    <a16:creationId xmlns="" xmlns:a16="http://schemas.microsoft.com/office/drawing/2014/main" id="{17FEAE54-D8EB-4A7B-A6DE-FBD42E5A8A3E}"/>
                  </a:ext>
                </a:extLst>
              </p:cNvPr>
              <p:cNvSpPr/>
              <p:nvPr/>
            </p:nvSpPr>
            <p:spPr>
              <a:xfrm>
                <a:off x="40807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27" name="Прямоугольник 326">
                <a:extLst>
                  <a:ext uri="{FF2B5EF4-FFF2-40B4-BE49-F238E27FC236}">
                    <a16:creationId xmlns="" xmlns:a16="http://schemas.microsoft.com/office/drawing/2014/main" id="{8F9F9A2A-88DF-405F-B5C3-20A96010947E}"/>
                  </a:ext>
                </a:extLst>
              </p:cNvPr>
              <p:cNvSpPr/>
              <p:nvPr/>
            </p:nvSpPr>
            <p:spPr>
              <a:xfrm>
                <a:off x="40807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28" name="Прямоугольник 327">
                <a:extLst>
                  <a:ext uri="{FF2B5EF4-FFF2-40B4-BE49-F238E27FC236}">
                    <a16:creationId xmlns="" xmlns:a16="http://schemas.microsoft.com/office/drawing/2014/main" id="{A370C01A-4C69-475E-BE9E-B1156486A2D5}"/>
                  </a:ext>
                </a:extLst>
              </p:cNvPr>
              <p:cNvSpPr/>
              <p:nvPr/>
            </p:nvSpPr>
            <p:spPr>
              <a:xfrm>
                <a:off x="40807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329" name="Прямоугольник 328">
                <a:extLst>
                  <a:ext uri="{FF2B5EF4-FFF2-40B4-BE49-F238E27FC236}">
                    <a16:creationId xmlns="" xmlns:a16="http://schemas.microsoft.com/office/drawing/2014/main" id="{0913738D-C940-4585-9969-9E7A05E2C218}"/>
                  </a:ext>
                </a:extLst>
              </p:cNvPr>
              <p:cNvSpPr/>
              <p:nvPr/>
            </p:nvSpPr>
            <p:spPr>
              <a:xfrm>
                <a:off x="4080728"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nvGrpSpPr>
              <p:cNvPr id="330" name="Группа 329">
                <a:extLst>
                  <a:ext uri="{FF2B5EF4-FFF2-40B4-BE49-F238E27FC236}">
                    <a16:creationId xmlns="" xmlns:a16="http://schemas.microsoft.com/office/drawing/2014/main" id="{16AE54C3-8003-40E0-9217-CEE9DE8C3CCD}"/>
                  </a:ext>
                </a:extLst>
              </p:cNvPr>
              <p:cNvGrpSpPr/>
              <p:nvPr/>
            </p:nvGrpSpPr>
            <p:grpSpPr>
              <a:xfrm>
                <a:off x="4156261" y="1643137"/>
                <a:ext cx="271967" cy="152326"/>
                <a:chOff x="5778980" y="3111981"/>
                <a:chExt cx="634039" cy="355120"/>
              </a:xfrm>
            </p:grpSpPr>
            <p:pic>
              <p:nvPicPr>
                <p:cNvPr id="331" name="Рисунок 330">
                  <a:extLst>
                    <a:ext uri="{FF2B5EF4-FFF2-40B4-BE49-F238E27FC236}">
                      <a16:creationId xmlns="" xmlns:a16="http://schemas.microsoft.com/office/drawing/2014/main" id="{A9849F74-EB80-4012-AE26-B68E56AB78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332" name="Рисунок 331">
                  <a:extLst>
                    <a:ext uri="{FF2B5EF4-FFF2-40B4-BE49-F238E27FC236}">
                      <a16:creationId xmlns="" xmlns:a16="http://schemas.microsoft.com/office/drawing/2014/main" id="{7737D6D0-C771-4BF6-9EDA-E63B411D82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grpSp>
      <p:grpSp>
        <p:nvGrpSpPr>
          <p:cNvPr id="333" name="Группа 332">
            <a:extLst>
              <a:ext uri="{FF2B5EF4-FFF2-40B4-BE49-F238E27FC236}">
                <a16:creationId xmlns="" xmlns:a16="http://schemas.microsoft.com/office/drawing/2014/main" id="{07138219-FD4A-417B-90AD-57A948FFAF31}"/>
              </a:ext>
            </a:extLst>
          </p:cNvPr>
          <p:cNvGrpSpPr/>
          <p:nvPr/>
        </p:nvGrpSpPr>
        <p:grpSpPr>
          <a:xfrm>
            <a:off x="7459736" y="4989822"/>
            <a:ext cx="1357884" cy="1366494"/>
            <a:chOff x="3577050" y="2941286"/>
            <a:chExt cx="1357884" cy="1366494"/>
          </a:xfrm>
        </p:grpSpPr>
        <p:grpSp>
          <p:nvGrpSpPr>
            <p:cNvPr id="334" name="Группа 333">
              <a:extLst>
                <a:ext uri="{FF2B5EF4-FFF2-40B4-BE49-F238E27FC236}">
                  <a16:creationId xmlns="" xmlns:a16="http://schemas.microsoft.com/office/drawing/2014/main" id="{19274449-D2DF-4271-BD10-548E34108679}"/>
                </a:ext>
              </a:extLst>
            </p:cNvPr>
            <p:cNvGrpSpPr/>
            <p:nvPr/>
          </p:nvGrpSpPr>
          <p:grpSpPr>
            <a:xfrm>
              <a:off x="3577050" y="2941286"/>
              <a:ext cx="1357884" cy="1305694"/>
              <a:chOff x="558079" y="1259443"/>
              <a:chExt cx="1357884" cy="1305694"/>
            </a:xfrm>
          </p:grpSpPr>
          <p:sp>
            <p:nvSpPr>
              <p:cNvPr id="336" name="Прямоугольник 335">
                <a:extLst>
                  <a:ext uri="{FF2B5EF4-FFF2-40B4-BE49-F238E27FC236}">
                    <a16:creationId xmlns="" xmlns:a16="http://schemas.microsoft.com/office/drawing/2014/main" id="{56BBA00F-32E6-4A9E-AD0D-B17EE2E3311D}"/>
                  </a:ext>
                </a:extLst>
              </p:cNvPr>
              <p:cNvSpPr/>
              <p:nvPr/>
            </p:nvSpPr>
            <p:spPr>
              <a:xfrm>
                <a:off x="558079" y="1259443"/>
                <a:ext cx="864339"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Gefest</a:t>
                </a:r>
                <a:endParaRPr lang="ru-RU" dirty="0">
                  <a:latin typeface="Arial" panose="020B0604020202020204" pitchFamily="34" charset="0"/>
                  <a:cs typeface="Arial" panose="020B0604020202020204" pitchFamily="34" charset="0"/>
                </a:endParaRPr>
              </a:p>
            </p:txBody>
          </p:sp>
          <p:sp>
            <p:nvSpPr>
              <p:cNvPr id="337" name="Прямоугольник 336">
                <a:extLst>
                  <a:ext uri="{FF2B5EF4-FFF2-40B4-BE49-F238E27FC236}">
                    <a16:creationId xmlns="" xmlns:a16="http://schemas.microsoft.com/office/drawing/2014/main" id="{A41F7E3B-AA20-447A-B463-FC9FD7E68B7E}"/>
                  </a:ext>
                </a:extLst>
              </p:cNvPr>
              <p:cNvSpPr/>
              <p:nvPr/>
            </p:nvSpPr>
            <p:spPr>
              <a:xfrm>
                <a:off x="144275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38" name="Прямоугольник 337">
                <a:extLst>
                  <a:ext uri="{FF2B5EF4-FFF2-40B4-BE49-F238E27FC236}">
                    <a16:creationId xmlns="" xmlns:a16="http://schemas.microsoft.com/office/drawing/2014/main" id="{173BC323-8852-40ED-89D3-8E6E80AE80FD}"/>
                  </a:ext>
                </a:extLst>
              </p:cNvPr>
              <p:cNvSpPr/>
              <p:nvPr/>
            </p:nvSpPr>
            <p:spPr>
              <a:xfrm>
                <a:off x="144275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39" name="Прямоугольник 338">
                <a:extLst>
                  <a:ext uri="{FF2B5EF4-FFF2-40B4-BE49-F238E27FC236}">
                    <a16:creationId xmlns="" xmlns:a16="http://schemas.microsoft.com/office/drawing/2014/main" id="{C51629DF-5221-4264-BA8A-1AF3BF3031CD}"/>
                  </a:ext>
                </a:extLst>
              </p:cNvPr>
              <p:cNvSpPr/>
              <p:nvPr/>
            </p:nvSpPr>
            <p:spPr>
              <a:xfrm>
                <a:off x="144275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40" name="Прямоугольник 339">
                <a:extLst>
                  <a:ext uri="{FF2B5EF4-FFF2-40B4-BE49-F238E27FC236}">
                    <a16:creationId xmlns="" xmlns:a16="http://schemas.microsoft.com/office/drawing/2014/main" id="{87F78676-F7E1-4E5B-96A9-A036478B5280}"/>
                  </a:ext>
                </a:extLst>
              </p:cNvPr>
              <p:cNvSpPr/>
              <p:nvPr/>
            </p:nvSpPr>
            <p:spPr>
              <a:xfrm>
                <a:off x="144275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41" name="Прямоугольник 340">
                <a:extLst>
                  <a:ext uri="{FF2B5EF4-FFF2-40B4-BE49-F238E27FC236}">
                    <a16:creationId xmlns="" xmlns:a16="http://schemas.microsoft.com/office/drawing/2014/main" id="{848B8222-3859-40F1-B320-70BD6BCBA73A}"/>
                  </a:ext>
                </a:extLst>
              </p:cNvPr>
              <p:cNvSpPr/>
              <p:nvPr/>
            </p:nvSpPr>
            <p:spPr>
              <a:xfrm>
                <a:off x="144275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342" name="Группа 341">
                <a:extLst>
                  <a:ext uri="{FF2B5EF4-FFF2-40B4-BE49-F238E27FC236}">
                    <a16:creationId xmlns="" xmlns:a16="http://schemas.microsoft.com/office/drawing/2014/main" id="{C7F20A3B-B967-4DBA-8B9A-DC8BABC73BBB}"/>
                  </a:ext>
                </a:extLst>
              </p:cNvPr>
              <p:cNvGrpSpPr/>
              <p:nvPr/>
            </p:nvGrpSpPr>
            <p:grpSpPr>
              <a:xfrm>
                <a:off x="1518290" y="1643137"/>
                <a:ext cx="271967" cy="152326"/>
                <a:chOff x="5778980" y="3111981"/>
                <a:chExt cx="634039" cy="355120"/>
              </a:xfrm>
            </p:grpSpPr>
            <p:pic>
              <p:nvPicPr>
                <p:cNvPr id="343" name="Рисунок 342">
                  <a:extLst>
                    <a:ext uri="{FF2B5EF4-FFF2-40B4-BE49-F238E27FC236}">
                      <a16:creationId xmlns="" xmlns:a16="http://schemas.microsoft.com/office/drawing/2014/main" id="{9F406633-7B89-421A-951B-69A0BE3056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344" name="Рисунок 343">
                  <a:extLst>
                    <a:ext uri="{FF2B5EF4-FFF2-40B4-BE49-F238E27FC236}">
                      <a16:creationId xmlns="" xmlns:a16="http://schemas.microsoft.com/office/drawing/2014/main" id="{E2C615EE-0A4D-4DE7-8365-6620CBB833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335" name="Прямоугольник 334">
              <a:extLst>
                <a:ext uri="{FF2B5EF4-FFF2-40B4-BE49-F238E27FC236}">
                  <a16:creationId xmlns="" xmlns:a16="http://schemas.microsoft.com/office/drawing/2014/main" id="{FAB1A7A6-B1D2-4C47-A075-F48D1D7E69DB}"/>
                </a:ext>
              </a:extLst>
            </p:cNvPr>
            <p:cNvSpPr/>
            <p:nvPr/>
          </p:nvSpPr>
          <p:spPr>
            <a:xfrm>
              <a:off x="3657975" y="3324980"/>
              <a:ext cx="830036" cy="982800"/>
            </a:xfrm>
            <a:prstGeom prst="rect">
              <a:avLst/>
            </a:prstGeom>
            <a:blipFill>
              <a:blip r:embed="rId2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45" name="Группа 344">
            <a:extLst>
              <a:ext uri="{FF2B5EF4-FFF2-40B4-BE49-F238E27FC236}">
                <a16:creationId xmlns="" xmlns:a16="http://schemas.microsoft.com/office/drawing/2014/main" id="{B632A5C9-4364-4834-B928-DBB350313822}"/>
              </a:ext>
            </a:extLst>
          </p:cNvPr>
          <p:cNvGrpSpPr/>
          <p:nvPr/>
        </p:nvGrpSpPr>
        <p:grpSpPr>
          <a:xfrm>
            <a:off x="3217963" y="4989822"/>
            <a:ext cx="1362109" cy="1446568"/>
            <a:chOff x="4999450" y="2941286"/>
            <a:chExt cx="1362109" cy="1446568"/>
          </a:xfrm>
        </p:grpSpPr>
        <p:sp>
          <p:nvSpPr>
            <p:cNvPr id="346" name="Прямоугольник 345">
              <a:extLst>
                <a:ext uri="{FF2B5EF4-FFF2-40B4-BE49-F238E27FC236}">
                  <a16:creationId xmlns="" xmlns:a16="http://schemas.microsoft.com/office/drawing/2014/main" id="{30E63F30-F815-4C40-A5DF-6FA75441ECA0}"/>
                </a:ext>
              </a:extLst>
            </p:cNvPr>
            <p:cNvSpPr/>
            <p:nvPr/>
          </p:nvSpPr>
          <p:spPr>
            <a:xfrm>
              <a:off x="4999450" y="2941286"/>
              <a:ext cx="1031051"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Kameya</a:t>
              </a:r>
              <a:endParaRPr lang="ru-RU" dirty="0">
                <a:latin typeface="Arial" panose="020B0604020202020204" pitchFamily="34" charset="0"/>
                <a:cs typeface="Arial" panose="020B0604020202020204" pitchFamily="34" charset="0"/>
              </a:endParaRPr>
            </a:p>
          </p:txBody>
        </p:sp>
        <p:sp>
          <p:nvSpPr>
            <p:cNvPr id="347" name="Прямоугольник 346">
              <a:extLst>
                <a:ext uri="{FF2B5EF4-FFF2-40B4-BE49-F238E27FC236}">
                  <a16:creationId xmlns="" xmlns:a16="http://schemas.microsoft.com/office/drawing/2014/main" id="{CEC0F087-4A62-4200-8BF6-79E7EDCEAAB5}"/>
                </a:ext>
              </a:extLst>
            </p:cNvPr>
            <p:cNvSpPr/>
            <p:nvPr/>
          </p:nvSpPr>
          <p:spPr>
            <a:xfrm>
              <a:off x="5884128" y="3452644"/>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48" name="Прямоугольник 347">
              <a:extLst>
                <a:ext uri="{FF2B5EF4-FFF2-40B4-BE49-F238E27FC236}">
                  <a16:creationId xmlns="" xmlns:a16="http://schemas.microsoft.com/office/drawing/2014/main" id="{9AA28D50-529D-4DF9-A492-9ED031AEA8D2}"/>
                </a:ext>
              </a:extLst>
            </p:cNvPr>
            <p:cNvSpPr/>
            <p:nvPr/>
          </p:nvSpPr>
          <p:spPr>
            <a:xfrm>
              <a:off x="5884128" y="3593520"/>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49" name="Прямоугольник 348">
              <a:extLst>
                <a:ext uri="{FF2B5EF4-FFF2-40B4-BE49-F238E27FC236}">
                  <a16:creationId xmlns="" xmlns:a16="http://schemas.microsoft.com/office/drawing/2014/main" id="{F986A1AB-48AC-429F-9877-FD9184FE1FF9}"/>
                </a:ext>
              </a:extLst>
            </p:cNvPr>
            <p:cNvSpPr/>
            <p:nvPr/>
          </p:nvSpPr>
          <p:spPr>
            <a:xfrm>
              <a:off x="5884128" y="3734396"/>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50" name="Прямоугольник 349">
              <a:extLst>
                <a:ext uri="{FF2B5EF4-FFF2-40B4-BE49-F238E27FC236}">
                  <a16:creationId xmlns="" xmlns:a16="http://schemas.microsoft.com/office/drawing/2014/main" id="{4CAA5259-A418-47F1-B1C5-675C6AAFDEB6}"/>
                </a:ext>
              </a:extLst>
            </p:cNvPr>
            <p:cNvSpPr/>
            <p:nvPr/>
          </p:nvSpPr>
          <p:spPr>
            <a:xfrm>
              <a:off x="5884128" y="3875272"/>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51" name="Прямоугольник 350">
              <a:extLst>
                <a:ext uri="{FF2B5EF4-FFF2-40B4-BE49-F238E27FC236}">
                  <a16:creationId xmlns="" xmlns:a16="http://schemas.microsoft.com/office/drawing/2014/main" id="{9EB5BC6C-F6CC-419D-B4D8-6D3DB60683D6}"/>
                </a:ext>
              </a:extLst>
            </p:cNvPr>
            <p:cNvSpPr/>
            <p:nvPr/>
          </p:nvSpPr>
          <p:spPr>
            <a:xfrm>
              <a:off x="5884128" y="4016148"/>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pic>
          <p:nvPicPr>
            <p:cNvPr id="352" name="Рисунок 351">
              <a:extLst>
                <a:ext uri="{FF2B5EF4-FFF2-40B4-BE49-F238E27FC236}">
                  <a16:creationId xmlns="" xmlns:a16="http://schemas.microsoft.com/office/drawing/2014/main" id="{E7B14EEB-C9C0-4B4E-95B6-C608A1AC8A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959661" y="3324980"/>
              <a:ext cx="271967" cy="152326"/>
            </a:xfrm>
            <a:prstGeom prst="rect">
              <a:avLst/>
            </a:prstGeom>
          </p:spPr>
        </p:pic>
        <p:pic>
          <p:nvPicPr>
            <p:cNvPr id="353" name="Рисунок 352">
              <a:extLst>
                <a:ext uri="{FF2B5EF4-FFF2-40B4-BE49-F238E27FC236}">
                  <a16:creationId xmlns="" xmlns:a16="http://schemas.microsoft.com/office/drawing/2014/main" id="{A0FED32E-6B64-4AC0-8E5A-4A2208788C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6025313" y="3367436"/>
              <a:ext cx="140662" cy="67413"/>
            </a:xfrm>
            <a:prstGeom prst="rect">
              <a:avLst/>
            </a:prstGeom>
          </p:spPr>
        </p:pic>
        <p:sp>
          <p:nvSpPr>
            <p:cNvPr id="354" name="Прямоугольник 353">
              <a:extLst>
                <a:ext uri="{FF2B5EF4-FFF2-40B4-BE49-F238E27FC236}">
                  <a16:creationId xmlns="" xmlns:a16="http://schemas.microsoft.com/office/drawing/2014/main" id="{2435D92E-B6B8-432D-BD07-E69B3024187E}"/>
                </a:ext>
              </a:extLst>
            </p:cNvPr>
            <p:cNvSpPr/>
            <p:nvPr/>
          </p:nvSpPr>
          <p:spPr>
            <a:xfrm>
              <a:off x="5096799" y="3334981"/>
              <a:ext cx="830036" cy="982800"/>
            </a:xfrm>
            <a:prstGeom prst="rect">
              <a:avLst/>
            </a:prstGeom>
            <a:blipFill>
              <a:blip r:embed="rId2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5" name="Прямоугольник 354">
              <a:extLst>
                <a:ext uri="{FF2B5EF4-FFF2-40B4-BE49-F238E27FC236}">
                  <a16:creationId xmlns="" xmlns:a16="http://schemas.microsoft.com/office/drawing/2014/main" id="{12E20762-586C-4795-A543-F437DB16764C}"/>
                </a:ext>
              </a:extLst>
            </p:cNvPr>
            <p:cNvSpPr/>
            <p:nvPr/>
          </p:nvSpPr>
          <p:spPr>
            <a:xfrm>
              <a:off x="5888353" y="4157022"/>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grpSp>
        <p:nvGrpSpPr>
          <p:cNvPr id="356" name="Группа 355">
            <a:extLst>
              <a:ext uri="{FF2B5EF4-FFF2-40B4-BE49-F238E27FC236}">
                <a16:creationId xmlns="" xmlns:a16="http://schemas.microsoft.com/office/drawing/2014/main" id="{733E4ACE-FB19-45EF-986A-B600CD27348C}"/>
              </a:ext>
            </a:extLst>
          </p:cNvPr>
          <p:cNvGrpSpPr/>
          <p:nvPr/>
        </p:nvGrpSpPr>
        <p:grpSpPr>
          <a:xfrm>
            <a:off x="4634704" y="4989822"/>
            <a:ext cx="1357884" cy="1362770"/>
            <a:chOff x="4999450" y="4579648"/>
            <a:chExt cx="1357884" cy="1362770"/>
          </a:xfrm>
        </p:grpSpPr>
        <p:grpSp>
          <p:nvGrpSpPr>
            <p:cNvPr id="357" name="Группа 356">
              <a:extLst>
                <a:ext uri="{FF2B5EF4-FFF2-40B4-BE49-F238E27FC236}">
                  <a16:creationId xmlns="" xmlns:a16="http://schemas.microsoft.com/office/drawing/2014/main" id="{9ED2739E-A07E-49C7-B358-125ABE180A2D}"/>
                </a:ext>
              </a:extLst>
            </p:cNvPr>
            <p:cNvGrpSpPr/>
            <p:nvPr/>
          </p:nvGrpSpPr>
          <p:grpSpPr>
            <a:xfrm>
              <a:off x="4999450" y="4579648"/>
              <a:ext cx="1357884" cy="1305694"/>
              <a:chOff x="4999450" y="1259443"/>
              <a:chExt cx="1357884" cy="1305694"/>
            </a:xfrm>
          </p:grpSpPr>
          <p:sp>
            <p:nvSpPr>
              <p:cNvPr id="359" name="Прямоугольник 358">
                <a:extLst>
                  <a:ext uri="{FF2B5EF4-FFF2-40B4-BE49-F238E27FC236}">
                    <a16:creationId xmlns="" xmlns:a16="http://schemas.microsoft.com/office/drawing/2014/main" id="{58201302-DE06-46DE-A1CC-961ADC172867}"/>
                  </a:ext>
                </a:extLst>
              </p:cNvPr>
              <p:cNvSpPr/>
              <p:nvPr/>
            </p:nvSpPr>
            <p:spPr>
              <a:xfrm>
                <a:off x="4999450" y="1259443"/>
                <a:ext cx="825867"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Idalgo</a:t>
                </a:r>
                <a:endParaRPr lang="ru-RU" dirty="0">
                  <a:latin typeface="Arial" panose="020B0604020202020204" pitchFamily="34" charset="0"/>
                  <a:cs typeface="Arial" panose="020B0604020202020204" pitchFamily="34" charset="0"/>
                </a:endParaRPr>
              </a:p>
            </p:txBody>
          </p:sp>
          <p:sp>
            <p:nvSpPr>
              <p:cNvPr id="360" name="Прямоугольник 359">
                <a:extLst>
                  <a:ext uri="{FF2B5EF4-FFF2-40B4-BE49-F238E27FC236}">
                    <a16:creationId xmlns="" xmlns:a16="http://schemas.microsoft.com/office/drawing/2014/main" id="{296FCD1F-6797-420D-92E6-90238A403D3D}"/>
                  </a:ext>
                </a:extLst>
              </p:cNvPr>
              <p:cNvSpPr/>
              <p:nvPr/>
            </p:nvSpPr>
            <p:spPr>
              <a:xfrm>
                <a:off x="588412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61" name="Прямоугольник 360">
                <a:extLst>
                  <a:ext uri="{FF2B5EF4-FFF2-40B4-BE49-F238E27FC236}">
                    <a16:creationId xmlns="" xmlns:a16="http://schemas.microsoft.com/office/drawing/2014/main" id="{533BEC2E-E476-4948-876B-04BA1B4D20E5}"/>
                  </a:ext>
                </a:extLst>
              </p:cNvPr>
              <p:cNvSpPr/>
              <p:nvPr/>
            </p:nvSpPr>
            <p:spPr>
              <a:xfrm>
                <a:off x="588412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62" name="Прямоугольник 361">
                <a:extLst>
                  <a:ext uri="{FF2B5EF4-FFF2-40B4-BE49-F238E27FC236}">
                    <a16:creationId xmlns="" xmlns:a16="http://schemas.microsoft.com/office/drawing/2014/main" id="{58B92FA6-6BC4-401A-8733-0619ECCD33E5}"/>
                  </a:ext>
                </a:extLst>
              </p:cNvPr>
              <p:cNvSpPr/>
              <p:nvPr/>
            </p:nvSpPr>
            <p:spPr>
              <a:xfrm>
                <a:off x="588412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63" name="Прямоугольник 362">
                <a:extLst>
                  <a:ext uri="{FF2B5EF4-FFF2-40B4-BE49-F238E27FC236}">
                    <a16:creationId xmlns="" xmlns:a16="http://schemas.microsoft.com/office/drawing/2014/main" id="{4BDB369F-D865-485D-B04B-7C438B33DB2A}"/>
                  </a:ext>
                </a:extLst>
              </p:cNvPr>
              <p:cNvSpPr/>
              <p:nvPr/>
            </p:nvSpPr>
            <p:spPr>
              <a:xfrm>
                <a:off x="588412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64" name="Прямоугольник 363">
                <a:extLst>
                  <a:ext uri="{FF2B5EF4-FFF2-40B4-BE49-F238E27FC236}">
                    <a16:creationId xmlns="" xmlns:a16="http://schemas.microsoft.com/office/drawing/2014/main" id="{25E6AE1E-28E5-4AD6-AB67-56A6AE1DFDA4}"/>
                  </a:ext>
                </a:extLst>
              </p:cNvPr>
              <p:cNvSpPr/>
              <p:nvPr/>
            </p:nvSpPr>
            <p:spPr>
              <a:xfrm>
                <a:off x="588412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365" name="Группа 364">
                <a:extLst>
                  <a:ext uri="{FF2B5EF4-FFF2-40B4-BE49-F238E27FC236}">
                    <a16:creationId xmlns="" xmlns:a16="http://schemas.microsoft.com/office/drawing/2014/main" id="{AA4DD13C-1B75-4A02-83DA-AD8CE3323510}"/>
                  </a:ext>
                </a:extLst>
              </p:cNvPr>
              <p:cNvGrpSpPr/>
              <p:nvPr/>
            </p:nvGrpSpPr>
            <p:grpSpPr>
              <a:xfrm>
                <a:off x="5959661" y="1643137"/>
                <a:ext cx="271967" cy="152326"/>
                <a:chOff x="5778980" y="3111981"/>
                <a:chExt cx="634039" cy="355120"/>
              </a:xfrm>
            </p:grpSpPr>
            <p:pic>
              <p:nvPicPr>
                <p:cNvPr id="366" name="Рисунок 365">
                  <a:extLst>
                    <a:ext uri="{FF2B5EF4-FFF2-40B4-BE49-F238E27FC236}">
                      <a16:creationId xmlns="" xmlns:a16="http://schemas.microsoft.com/office/drawing/2014/main" id="{421ADFAB-7CC2-4D6A-B265-DEB98B52C6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367" name="Рисунок 366">
                  <a:extLst>
                    <a:ext uri="{FF2B5EF4-FFF2-40B4-BE49-F238E27FC236}">
                      <a16:creationId xmlns="" xmlns:a16="http://schemas.microsoft.com/office/drawing/2014/main" id="{F1DF1045-0260-4FBB-84C9-E7877AE2F0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358" name="Прямоугольник 357">
              <a:extLst>
                <a:ext uri="{FF2B5EF4-FFF2-40B4-BE49-F238E27FC236}">
                  <a16:creationId xmlns="" xmlns:a16="http://schemas.microsoft.com/office/drawing/2014/main" id="{8F474320-1E38-4C1A-9A53-23F096D16C18}"/>
                </a:ext>
              </a:extLst>
            </p:cNvPr>
            <p:cNvSpPr/>
            <p:nvPr/>
          </p:nvSpPr>
          <p:spPr>
            <a:xfrm>
              <a:off x="5090114" y="4959618"/>
              <a:ext cx="830036" cy="982800"/>
            </a:xfrm>
            <a:prstGeom prst="rect">
              <a:avLst/>
            </a:prstGeom>
            <a:blipFill>
              <a:blip r:embed="rId2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68" name="Группа 367">
            <a:extLst>
              <a:ext uri="{FF2B5EF4-FFF2-40B4-BE49-F238E27FC236}">
                <a16:creationId xmlns="" xmlns:a16="http://schemas.microsoft.com/office/drawing/2014/main" id="{CBCE3AE7-5F3A-4B64-9BC3-2F790F72943D}"/>
              </a:ext>
            </a:extLst>
          </p:cNvPr>
          <p:cNvGrpSpPr/>
          <p:nvPr/>
        </p:nvGrpSpPr>
        <p:grpSpPr>
          <a:xfrm>
            <a:off x="10284768" y="4989822"/>
            <a:ext cx="1357884" cy="1359985"/>
            <a:chOff x="9524800" y="4579648"/>
            <a:chExt cx="1357884" cy="1359985"/>
          </a:xfrm>
        </p:grpSpPr>
        <p:grpSp>
          <p:nvGrpSpPr>
            <p:cNvPr id="369" name="Группа 368">
              <a:extLst>
                <a:ext uri="{FF2B5EF4-FFF2-40B4-BE49-F238E27FC236}">
                  <a16:creationId xmlns="" xmlns:a16="http://schemas.microsoft.com/office/drawing/2014/main" id="{70351673-9403-43B0-843B-78A048B952B8}"/>
                </a:ext>
              </a:extLst>
            </p:cNvPr>
            <p:cNvGrpSpPr/>
            <p:nvPr/>
          </p:nvGrpSpPr>
          <p:grpSpPr>
            <a:xfrm>
              <a:off x="9524800" y="4579648"/>
              <a:ext cx="1357884" cy="1305694"/>
              <a:chOff x="9524800" y="1259443"/>
              <a:chExt cx="1357884" cy="1305694"/>
            </a:xfrm>
          </p:grpSpPr>
          <p:sp>
            <p:nvSpPr>
              <p:cNvPr id="371" name="Прямоугольник 370">
                <a:extLst>
                  <a:ext uri="{FF2B5EF4-FFF2-40B4-BE49-F238E27FC236}">
                    <a16:creationId xmlns="" xmlns:a16="http://schemas.microsoft.com/office/drawing/2014/main" id="{DC70FEC6-B8DB-430E-963D-5D6D47379F99}"/>
                  </a:ext>
                </a:extLst>
              </p:cNvPr>
              <p:cNvSpPr/>
              <p:nvPr/>
            </p:nvSpPr>
            <p:spPr>
              <a:xfrm>
                <a:off x="9524800" y="1259443"/>
                <a:ext cx="838691"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Pegas</a:t>
                </a:r>
                <a:endParaRPr lang="ru-RU" dirty="0">
                  <a:latin typeface="Arial" panose="020B0604020202020204" pitchFamily="34" charset="0"/>
                  <a:cs typeface="Arial" panose="020B0604020202020204" pitchFamily="34" charset="0"/>
                </a:endParaRPr>
              </a:p>
            </p:txBody>
          </p:sp>
          <p:sp>
            <p:nvSpPr>
              <p:cNvPr id="372" name="Прямоугольник 371">
                <a:extLst>
                  <a:ext uri="{FF2B5EF4-FFF2-40B4-BE49-F238E27FC236}">
                    <a16:creationId xmlns="" xmlns:a16="http://schemas.microsoft.com/office/drawing/2014/main" id="{9E43657A-4BC4-4711-99CE-A5AA828AAA1F}"/>
                  </a:ext>
                </a:extLst>
              </p:cNvPr>
              <p:cNvSpPr/>
              <p:nvPr/>
            </p:nvSpPr>
            <p:spPr>
              <a:xfrm>
                <a:off x="1040947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73" name="Прямоугольник 372">
                <a:extLst>
                  <a:ext uri="{FF2B5EF4-FFF2-40B4-BE49-F238E27FC236}">
                    <a16:creationId xmlns="" xmlns:a16="http://schemas.microsoft.com/office/drawing/2014/main" id="{3DB6294F-96FC-4141-9A84-5E3F3D49FB14}"/>
                  </a:ext>
                </a:extLst>
              </p:cNvPr>
              <p:cNvSpPr/>
              <p:nvPr/>
            </p:nvSpPr>
            <p:spPr>
              <a:xfrm>
                <a:off x="1040947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74" name="Прямоугольник 373">
                <a:extLst>
                  <a:ext uri="{FF2B5EF4-FFF2-40B4-BE49-F238E27FC236}">
                    <a16:creationId xmlns="" xmlns:a16="http://schemas.microsoft.com/office/drawing/2014/main" id="{FC448702-4F5F-405B-AFB4-99A7A273ADBC}"/>
                  </a:ext>
                </a:extLst>
              </p:cNvPr>
              <p:cNvSpPr/>
              <p:nvPr/>
            </p:nvSpPr>
            <p:spPr>
              <a:xfrm>
                <a:off x="1040947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75" name="Прямоугольник 374">
                <a:extLst>
                  <a:ext uri="{FF2B5EF4-FFF2-40B4-BE49-F238E27FC236}">
                    <a16:creationId xmlns="" xmlns:a16="http://schemas.microsoft.com/office/drawing/2014/main" id="{2E5070A7-2B94-4FD1-B24C-36698DEB8815}"/>
                  </a:ext>
                </a:extLst>
              </p:cNvPr>
              <p:cNvSpPr/>
              <p:nvPr/>
            </p:nvSpPr>
            <p:spPr>
              <a:xfrm>
                <a:off x="1040947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76" name="Прямоугольник 375">
                <a:extLst>
                  <a:ext uri="{FF2B5EF4-FFF2-40B4-BE49-F238E27FC236}">
                    <a16:creationId xmlns="" xmlns:a16="http://schemas.microsoft.com/office/drawing/2014/main" id="{59CC9357-3874-4414-8B1C-3EC48A0EA223}"/>
                  </a:ext>
                </a:extLst>
              </p:cNvPr>
              <p:cNvSpPr/>
              <p:nvPr/>
            </p:nvSpPr>
            <p:spPr>
              <a:xfrm>
                <a:off x="1040947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377" name="Группа 376">
                <a:extLst>
                  <a:ext uri="{FF2B5EF4-FFF2-40B4-BE49-F238E27FC236}">
                    <a16:creationId xmlns="" xmlns:a16="http://schemas.microsoft.com/office/drawing/2014/main" id="{FD470136-091E-4DFF-8DB6-4404FEA3FC3D}"/>
                  </a:ext>
                </a:extLst>
              </p:cNvPr>
              <p:cNvGrpSpPr/>
              <p:nvPr/>
            </p:nvGrpSpPr>
            <p:grpSpPr>
              <a:xfrm>
                <a:off x="10485011" y="1643137"/>
                <a:ext cx="271967" cy="152326"/>
                <a:chOff x="5778980" y="3111981"/>
                <a:chExt cx="634039" cy="355120"/>
              </a:xfrm>
            </p:grpSpPr>
            <p:pic>
              <p:nvPicPr>
                <p:cNvPr id="378" name="Рисунок 377">
                  <a:extLst>
                    <a:ext uri="{FF2B5EF4-FFF2-40B4-BE49-F238E27FC236}">
                      <a16:creationId xmlns="" xmlns:a16="http://schemas.microsoft.com/office/drawing/2014/main" id="{4E00A053-72DA-4CEE-B707-153CE34C782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379" name="Рисунок 378">
                  <a:extLst>
                    <a:ext uri="{FF2B5EF4-FFF2-40B4-BE49-F238E27FC236}">
                      <a16:creationId xmlns="" xmlns:a16="http://schemas.microsoft.com/office/drawing/2014/main" id="{73D07338-C667-49A7-BBFF-33B1BB5CD8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370" name="Прямоугольник 369">
              <a:extLst>
                <a:ext uri="{FF2B5EF4-FFF2-40B4-BE49-F238E27FC236}">
                  <a16:creationId xmlns="" xmlns:a16="http://schemas.microsoft.com/office/drawing/2014/main" id="{668D0F76-6E9F-4F8E-B344-C387E16D1A87}"/>
                </a:ext>
              </a:extLst>
            </p:cNvPr>
            <p:cNvSpPr/>
            <p:nvPr/>
          </p:nvSpPr>
          <p:spPr>
            <a:xfrm>
              <a:off x="9607163" y="4956833"/>
              <a:ext cx="830036" cy="982800"/>
            </a:xfrm>
            <a:prstGeom prst="rect">
              <a:avLst/>
            </a:prstGeom>
            <a:blipFill>
              <a:blip r:embed="rId2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0" name="Группа 379">
            <a:extLst>
              <a:ext uri="{FF2B5EF4-FFF2-40B4-BE49-F238E27FC236}">
                <a16:creationId xmlns="" xmlns:a16="http://schemas.microsoft.com/office/drawing/2014/main" id="{E0F2F408-E000-42F4-8EEA-96E26B4ADCE9}"/>
              </a:ext>
            </a:extLst>
          </p:cNvPr>
          <p:cNvGrpSpPr/>
          <p:nvPr/>
        </p:nvGrpSpPr>
        <p:grpSpPr>
          <a:xfrm>
            <a:off x="8872252" y="4989822"/>
            <a:ext cx="1357884" cy="1446568"/>
            <a:chOff x="11032902" y="2941286"/>
            <a:chExt cx="1357884" cy="1446568"/>
          </a:xfrm>
        </p:grpSpPr>
        <p:grpSp>
          <p:nvGrpSpPr>
            <p:cNvPr id="381" name="Группа 380">
              <a:extLst>
                <a:ext uri="{FF2B5EF4-FFF2-40B4-BE49-F238E27FC236}">
                  <a16:creationId xmlns="" xmlns:a16="http://schemas.microsoft.com/office/drawing/2014/main" id="{BD2DF70F-B200-4909-9FBB-D2D4FF5161F1}"/>
                </a:ext>
              </a:extLst>
            </p:cNvPr>
            <p:cNvGrpSpPr/>
            <p:nvPr/>
          </p:nvGrpSpPr>
          <p:grpSpPr>
            <a:xfrm>
              <a:off x="11032902" y="2941286"/>
              <a:ext cx="1357884" cy="1446568"/>
              <a:chOff x="558079" y="1259443"/>
              <a:chExt cx="1357884" cy="1446568"/>
            </a:xfrm>
          </p:grpSpPr>
          <p:sp>
            <p:nvSpPr>
              <p:cNvPr id="383" name="Прямоугольник 382">
                <a:extLst>
                  <a:ext uri="{FF2B5EF4-FFF2-40B4-BE49-F238E27FC236}">
                    <a16:creationId xmlns="" xmlns:a16="http://schemas.microsoft.com/office/drawing/2014/main" id="{688BC619-5514-4CE9-8744-52CB4E1C3F24}"/>
                  </a:ext>
                </a:extLst>
              </p:cNvPr>
              <p:cNvSpPr/>
              <p:nvPr/>
            </p:nvSpPr>
            <p:spPr>
              <a:xfrm>
                <a:off x="558079" y="1259443"/>
                <a:ext cx="787395"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Olimp</a:t>
                </a:r>
                <a:endParaRPr lang="en-US" dirty="0">
                  <a:latin typeface="Arial" panose="020B0604020202020204" pitchFamily="34" charset="0"/>
                  <a:cs typeface="Arial" panose="020B0604020202020204" pitchFamily="34" charset="0"/>
                </a:endParaRPr>
              </a:p>
            </p:txBody>
          </p:sp>
          <p:sp>
            <p:nvSpPr>
              <p:cNvPr id="384" name="Прямоугольник 383">
                <a:extLst>
                  <a:ext uri="{FF2B5EF4-FFF2-40B4-BE49-F238E27FC236}">
                    <a16:creationId xmlns="" xmlns:a16="http://schemas.microsoft.com/office/drawing/2014/main" id="{1A51509D-0170-4871-8F0B-F4853A8EC746}"/>
                  </a:ext>
                </a:extLst>
              </p:cNvPr>
              <p:cNvSpPr/>
              <p:nvPr/>
            </p:nvSpPr>
            <p:spPr>
              <a:xfrm>
                <a:off x="1442757"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85" name="Прямоугольник 384">
                <a:extLst>
                  <a:ext uri="{FF2B5EF4-FFF2-40B4-BE49-F238E27FC236}">
                    <a16:creationId xmlns="" xmlns:a16="http://schemas.microsoft.com/office/drawing/2014/main" id="{911E4A3E-389D-4007-A44A-F52319DC5143}"/>
                  </a:ext>
                </a:extLst>
              </p:cNvPr>
              <p:cNvSpPr/>
              <p:nvPr/>
            </p:nvSpPr>
            <p:spPr>
              <a:xfrm>
                <a:off x="1442757"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86" name="Прямоугольник 385">
                <a:extLst>
                  <a:ext uri="{FF2B5EF4-FFF2-40B4-BE49-F238E27FC236}">
                    <a16:creationId xmlns="" xmlns:a16="http://schemas.microsoft.com/office/drawing/2014/main" id="{11210E66-2E21-42C3-BA33-6872BAA5AAE7}"/>
                  </a:ext>
                </a:extLst>
              </p:cNvPr>
              <p:cNvSpPr/>
              <p:nvPr/>
            </p:nvSpPr>
            <p:spPr>
              <a:xfrm>
                <a:off x="1442757"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387" name="Прямоугольник 386">
                <a:extLst>
                  <a:ext uri="{FF2B5EF4-FFF2-40B4-BE49-F238E27FC236}">
                    <a16:creationId xmlns="" xmlns:a16="http://schemas.microsoft.com/office/drawing/2014/main" id="{846F42F5-B1A1-4322-88C8-74C8312B1819}"/>
                  </a:ext>
                </a:extLst>
              </p:cNvPr>
              <p:cNvSpPr/>
              <p:nvPr/>
            </p:nvSpPr>
            <p:spPr>
              <a:xfrm>
                <a:off x="1442757"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388" name="Прямоугольник 387">
                <a:extLst>
                  <a:ext uri="{FF2B5EF4-FFF2-40B4-BE49-F238E27FC236}">
                    <a16:creationId xmlns="" xmlns:a16="http://schemas.microsoft.com/office/drawing/2014/main" id="{DCFD748C-3D60-4F65-B448-C01E5F131B6B}"/>
                  </a:ext>
                </a:extLst>
              </p:cNvPr>
              <p:cNvSpPr/>
              <p:nvPr/>
            </p:nvSpPr>
            <p:spPr>
              <a:xfrm>
                <a:off x="1442757"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sp>
            <p:nvSpPr>
              <p:cNvPr id="389" name="Прямоугольник 388">
                <a:extLst>
                  <a:ext uri="{FF2B5EF4-FFF2-40B4-BE49-F238E27FC236}">
                    <a16:creationId xmlns="" xmlns:a16="http://schemas.microsoft.com/office/drawing/2014/main" id="{0ABAB765-7336-4195-9B26-1B9FC6905316}"/>
                  </a:ext>
                </a:extLst>
              </p:cNvPr>
              <p:cNvSpPr/>
              <p:nvPr/>
            </p:nvSpPr>
            <p:spPr>
              <a:xfrm>
                <a:off x="1442757" y="247517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4.0</a:t>
                </a:r>
                <a:r>
                  <a:rPr lang="en-US" sz="900" dirty="0">
                    <a:latin typeface="Arial" panose="020B0604020202020204" pitchFamily="34" charset="0"/>
                    <a:cs typeface="Arial" panose="020B0604020202020204" pitchFamily="34" charset="0"/>
                  </a:rPr>
                  <a:t> m</a:t>
                </a:r>
              </a:p>
            </p:txBody>
          </p:sp>
          <p:grpSp>
            <p:nvGrpSpPr>
              <p:cNvPr id="390" name="Группа 389">
                <a:extLst>
                  <a:ext uri="{FF2B5EF4-FFF2-40B4-BE49-F238E27FC236}">
                    <a16:creationId xmlns="" xmlns:a16="http://schemas.microsoft.com/office/drawing/2014/main" id="{DAA8ABB5-D203-46AD-8AB8-FBDF97894578}"/>
                  </a:ext>
                </a:extLst>
              </p:cNvPr>
              <p:cNvGrpSpPr/>
              <p:nvPr/>
            </p:nvGrpSpPr>
            <p:grpSpPr>
              <a:xfrm>
                <a:off x="1518290" y="1643137"/>
                <a:ext cx="271967" cy="152326"/>
                <a:chOff x="5778980" y="3111981"/>
                <a:chExt cx="634039" cy="355120"/>
              </a:xfrm>
            </p:grpSpPr>
            <p:pic>
              <p:nvPicPr>
                <p:cNvPr id="391" name="Рисунок 390">
                  <a:extLst>
                    <a:ext uri="{FF2B5EF4-FFF2-40B4-BE49-F238E27FC236}">
                      <a16:creationId xmlns="" xmlns:a16="http://schemas.microsoft.com/office/drawing/2014/main" id="{DC8BF2C4-BEC8-413F-B35E-65DC1D8AEE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392" name="Рисунок 391">
                  <a:extLst>
                    <a:ext uri="{FF2B5EF4-FFF2-40B4-BE49-F238E27FC236}">
                      <a16:creationId xmlns="" xmlns:a16="http://schemas.microsoft.com/office/drawing/2014/main" id="{2F6074FE-B774-48F3-9321-788F72EBCDF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382" name="Прямоугольник 381">
              <a:extLst>
                <a:ext uri="{FF2B5EF4-FFF2-40B4-BE49-F238E27FC236}">
                  <a16:creationId xmlns="" xmlns:a16="http://schemas.microsoft.com/office/drawing/2014/main" id="{8E2FDA19-1266-4AD4-8CFB-CE4C5390EA0D}"/>
                </a:ext>
              </a:extLst>
            </p:cNvPr>
            <p:cNvSpPr/>
            <p:nvPr/>
          </p:nvSpPr>
          <p:spPr>
            <a:xfrm>
              <a:off x="11134420" y="3332015"/>
              <a:ext cx="830036" cy="982800"/>
            </a:xfrm>
            <a:prstGeom prst="rect">
              <a:avLst/>
            </a:prstGeom>
            <a:blipFill>
              <a:blip r:embed="rId2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3" name="Группа 392">
            <a:extLst>
              <a:ext uri="{FF2B5EF4-FFF2-40B4-BE49-F238E27FC236}">
                <a16:creationId xmlns="" xmlns:a16="http://schemas.microsoft.com/office/drawing/2014/main" id="{7EA32687-1AFC-40E8-9C39-4CB0337BAD80}"/>
              </a:ext>
            </a:extLst>
          </p:cNvPr>
          <p:cNvGrpSpPr/>
          <p:nvPr/>
        </p:nvGrpSpPr>
        <p:grpSpPr>
          <a:xfrm>
            <a:off x="6047220" y="4989822"/>
            <a:ext cx="1357884" cy="1374466"/>
            <a:chOff x="11032902" y="4579648"/>
            <a:chExt cx="1357884" cy="1374466"/>
          </a:xfrm>
        </p:grpSpPr>
        <p:grpSp>
          <p:nvGrpSpPr>
            <p:cNvPr id="394" name="Группа 393">
              <a:extLst>
                <a:ext uri="{FF2B5EF4-FFF2-40B4-BE49-F238E27FC236}">
                  <a16:creationId xmlns="" xmlns:a16="http://schemas.microsoft.com/office/drawing/2014/main" id="{769327BE-7795-4BDF-940E-4EAD325C5F85}"/>
                </a:ext>
              </a:extLst>
            </p:cNvPr>
            <p:cNvGrpSpPr/>
            <p:nvPr/>
          </p:nvGrpSpPr>
          <p:grpSpPr>
            <a:xfrm>
              <a:off x="11032902" y="4579648"/>
              <a:ext cx="1357884" cy="1305694"/>
              <a:chOff x="8102400" y="1259443"/>
              <a:chExt cx="1357884" cy="1305694"/>
            </a:xfrm>
          </p:grpSpPr>
          <p:sp>
            <p:nvSpPr>
              <p:cNvPr id="396" name="Прямоугольник 395">
                <a:extLst>
                  <a:ext uri="{FF2B5EF4-FFF2-40B4-BE49-F238E27FC236}">
                    <a16:creationId xmlns="" xmlns:a16="http://schemas.microsoft.com/office/drawing/2014/main" id="{E80D9323-BE21-4E5F-9BF8-C4D5173C89B2}"/>
                  </a:ext>
                </a:extLst>
              </p:cNvPr>
              <p:cNvSpPr/>
              <p:nvPr/>
            </p:nvSpPr>
            <p:spPr>
              <a:xfrm>
                <a:off x="8102400" y="1259443"/>
                <a:ext cx="74892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Fenix</a:t>
                </a:r>
                <a:endParaRPr lang="ru-RU" dirty="0">
                  <a:latin typeface="Arial" panose="020B0604020202020204" pitchFamily="34" charset="0"/>
                  <a:cs typeface="Arial" panose="020B0604020202020204" pitchFamily="34" charset="0"/>
                </a:endParaRPr>
              </a:p>
            </p:txBody>
          </p:sp>
          <p:sp>
            <p:nvSpPr>
              <p:cNvPr id="397" name="Прямоугольник 396">
                <a:extLst>
                  <a:ext uri="{FF2B5EF4-FFF2-40B4-BE49-F238E27FC236}">
                    <a16:creationId xmlns="" xmlns:a16="http://schemas.microsoft.com/office/drawing/2014/main" id="{53DA828F-8C21-411F-AC61-7D5F34447876}"/>
                  </a:ext>
                </a:extLst>
              </p:cNvPr>
              <p:cNvSpPr/>
              <p:nvPr/>
            </p:nvSpPr>
            <p:spPr>
              <a:xfrm>
                <a:off x="8987078" y="1770801"/>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1.5 m</a:t>
                </a:r>
              </a:p>
            </p:txBody>
          </p:sp>
          <p:sp>
            <p:nvSpPr>
              <p:cNvPr id="398" name="Прямоугольник 397">
                <a:extLst>
                  <a:ext uri="{FF2B5EF4-FFF2-40B4-BE49-F238E27FC236}">
                    <a16:creationId xmlns="" xmlns:a16="http://schemas.microsoft.com/office/drawing/2014/main" id="{5E83CDBE-3320-459D-B8FA-229EFFBCF965}"/>
                  </a:ext>
                </a:extLst>
              </p:cNvPr>
              <p:cNvSpPr/>
              <p:nvPr/>
            </p:nvSpPr>
            <p:spPr>
              <a:xfrm>
                <a:off x="8987078" y="1911677"/>
                <a:ext cx="47320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2</a:t>
                </a:r>
                <a:r>
                  <a:rPr lang="ru-RU" sz="900" dirty="0">
                    <a:latin typeface="Arial" panose="020B0604020202020204" pitchFamily="34" charset="0"/>
                    <a:cs typeface="Arial" panose="020B0604020202020204" pitchFamily="34" charset="0"/>
                  </a:rPr>
                  <a:t>.0</a:t>
                </a:r>
                <a:r>
                  <a:rPr lang="en-US" sz="900" dirty="0">
                    <a:latin typeface="Arial" panose="020B0604020202020204" pitchFamily="34" charset="0"/>
                    <a:cs typeface="Arial" panose="020B0604020202020204" pitchFamily="34" charset="0"/>
                  </a:rPr>
                  <a:t> m</a:t>
                </a:r>
              </a:p>
            </p:txBody>
          </p:sp>
          <p:sp>
            <p:nvSpPr>
              <p:cNvPr id="399" name="Прямоугольник 398">
                <a:extLst>
                  <a:ext uri="{FF2B5EF4-FFF2-40B4-BE49-F238E27FC236}">
                    <a16:creationId xmlns="" xmlns:a16="http://schemas.microsoft.com/office/drawing/2014/main" id="{FAAC9FBB-C586-4545-8091-C570B626902E}"/>
                  </a:ext>
                </a:extLst>
              </p:cNvPr>
              <p:cNvSpPr/>
              <p:nvPr/>
            </p:nvSpPr>
            <p:spPr>
              <a:xfrm>
                <a:off x="8987078" y="2052553"/>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.5 m</a:t>
                </a:r>
              </a:p>
            </p:txBody>
          </p:sp>
          <p:sp>
            <p:nvSpPr>
              <p:cNvPr id="400" name="Прямоугольник 399">
                <a:extLst>
                  <a:ext uri="{FF2B5EF4-FFF2-40B4-BE49-F238E27FC236}">
                    <a16:creationId xmlns="" xmlns:a16="http://schemas.microsoft.com/office/drawing/2014/main" id="{56536E9E-EAB1-458D-A6F8-866863539781}"/>
                  </a:ext>
                </a:extLst>
              </p:cNvPr>
              <p:cNvSpPr/>
              <p:nvPr/>
            </p:nvSpPr>
            <p:spPr>
              <a:xfrm>
                <a:off x="8987078" y="2193429"/>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3.0</a:t>
                </a:r>
                <a:r>
                  <a:rPr lang="en-US" sz="900" dirty="0">
                    <a:latin typeface="Arial" panose="020B0604020202020204" pitchFamily="34" charset="0"/>
                    <a:cs typeface="Arial" panose="020B0604020202020204" pitchFamily="34" charset="0"/>
                  </a:rPr>
                  <a:t> m</a:t>
                </a:r>
              </a:p>
            </p:txBody>
          </p:sp>
          <p:sp>
            <p:nvSpPr>
              <p:cNvPr id="401" name="Прямоугольник 400">
                <a:extLst>
                  <a:ext uri="{FF2B5EF4-FFF2-40B4-BE49-F238E27FC236}">
                    <a16:creationId xmlns="" xmlns:a16="http://schemas.microsoft.com/office/drawing/2014/main" id="{72D0664D-B48A-448D-881D-6676D1DB89A5}"/>
                  </a:ext>
                </a:extLst>
              </p:cNvPr>
              <p:cNvSpPr/>
              <p:nvPr/>
            </p:nvSpPr>
            <p:spPr>
              <a:xfrm>
                <a:off x="8987078" y="2334305"/>
                <a:ext cx="473206" cy="230832"/>
              </a:xfrm>
              <a:prstGeom prst="rect">
                <a:avLst/>
              </a:prstGeom>
            </p:spPr>
            <p:txBody>
              <a:bodyPr wrap="none">
                <a:spAutoFit/>
              </a:bodyPr>
              <a:lstStyle/>
              <a:p>
                <a:r>
                  <a:rPr lang="ru-RU" sz="9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.5 m</a:t>
                </a:r>
              </a:p>
            </p:txBody>
          </p:sp>
          <p:grpSp>
            <p:nvGrpSpPr>
              <p:cNvPr id="402" name="Группа 401">
                <a:extLst>
                  <a:ext uri="{FF2B5EF4-FFF2-40B4-BE49-F238E27FC236}">
                    <a16:creationId xmlns="" xmlns:a16="http://schemas.microsoft.com/office/drawing/2014/main" id="{4299BF85-E7F5-4485-82FC-7B7F2BD8E27C}"/>
                  </a:ext>
                </a:extLst>
              </p:cNvPr>
              <p:cNvGrpSpPr/>
              <p:nvPr/>
            </p:nvGrpSpPr>
            <p:grpSpPr>
              <a:xfrm>
                <a:off x="9062611" y="1643137"/>
                <a:ext cx="271967" cy="152326"/>
                <a:chOff x="5778980" y="3111981"/>
                <a:chExt cx="634039" cy="355120"/>
              </a:xfrm>
            </p:grpSpPr>
            <p:pic>
              <p:nvPicPr>
                <p:cNvPr id="403" name="Рисунок 402">
                  <a:extLst>
                    <a:ext uri="{FF2B5EF4-FFF2-40B4-BE49-F238E27FC236}">
                      <a16:creationId xmlns="" xmlns:a16="http://schemas.microsoft.com/office/drawing/2014/main" id="{5168DC6E-73C5-455A-951A-241F0C2519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43991"/>
                <a:stretch/>
              </p:blipFill>
              <p:spPr>
                <a:xfrm>
                  <a:off x="5778980" y="3111981"/>
                  <a:ext cx="634039" cy="355120"/>
                </a:xfrm>
                <a:prstGeom prst="rect">
                  <a:avLst/>
                </a:prstGeom>
              </p:spPr>
            </p:pic>
            <p:pic>
              <p:nvPicPr>
                <p:cNvPr id="404" name="Рисунок 403">
                  <a:extLst>
                    <a:ext uri="{FF2B5EF4-FFF2-40B4-BE49-F238E27FC236}">
                      <a16:creationId xmlns="" xmlns:a16="http://schemas.microsoft.com/office/drawing/2014/main" id="{F1CF1ECA-9467-402C-96AE-AC5F74A58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9699" b="-7625"/>
                <a:stretch/>
              </p:blipFill>
              <p:spPr>
                <a:xfrm>
                  <a:off x="5932035" y="3210960"/>
                  <a:ext cx="327927" cy="157162"/>
                </a:xfrm>
                <a:prstGeom prst="rect">
                  <a:avLst/>
                </a:prstGeom>
              </p:spPr>
            </p:pic>
          </p:grpSp>
        </p:grpSp>
        <p:sp>
          <p:nvSpPr>
            <p:cNvPr id="395" name="Прямоугольник 394">
              <a:extLst>
                <a:ext uri="{FF2B5EF4-FFF2-40B4-BE49-F238E27FC236}">
                  <a16:creationId xmlns="" xmlns:a16="http://schemas.microsoft.com/office/drawing/2014/main" id="{06079907-9FA0-4D7A-953C-F0AFE0E81F99}"/>
                </a:ext>
              </a:extLst>
            </p:cNvPr>
            <p:cNvSpPr/>
            <p:nvPr/>
          </p:nvSpPr>
          <p:spPr>
            <a:xfrm>
              <a:off x="11133103" y="4971314"/>
              <a:ext cx="830036" cy="982800"/>
            </a:xfrm>
            <a:prstGeom prst="rect">
              <a:avLst/>
            </a:prstGeom>
            <a:blipFill>
              <a:blip r:embed="rId28"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28823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EEDA1766-C528-44E2-8EF4-3352DECE9A4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3" name="Прямоугольник 2">
            <a:extLst>
              <a:ext uri="{FF2B5EF4-FFF2-40B4-BE49-F238E27FC236}">
                <a16:creationId xmlns="" xmlns:a16="http://schemas.microsoft.com/office/drawing/2014/main" id="{C7F251E3-D0A8-417F-BA09-2D6B157A6236}"/>
              </a:ext>
            </a:extLst>
          </p:cNvPr>
          <p:cNvSpPr/>
          <p:nvPr/>
        </p:nvSpPr>
        <p:spPr>
          <a:xfrm>
            <a:off x="0" y="0"/>
            <a:ext cx="7505020" cy="6858000"/>
          </a:xfrm>
          <a:prstGeom prst="rect">
            <a:avLst/>
          </a:prstGeom>
          <a:gradFill>
            <a:gsLst>
              <a:gs pos="0">
                <a:srgbClr val="0097DD">
                  <a:alpha val="80000"/>
                </a:srgbClr>
              </a:gs>
              <a:gs pos="100000">
                <a:srgbClr val="2C2E98">
                  <a:alpha val="9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5F774320-F901-4620-B4C1-3C364558B6CE}"/>
              </a:ext>
            </a:extLst>
          </p:cNvPr>
          <p:cNvSpPr/>
          <p:nvPr/>
        </p:nvSpPr>
        <p:spPr>
          <a:xfrm>
            <a:off x="527934" y="507807"/>
            <a:ext cx="7208181" cy="591476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 xmlns:a16="http://schemas.microsoft.com/office/drawing/2014/main" id="{D9F33BE5-E903-4E15-B061-C88E45EDB224}"/>
              </a:ext>
            </a:extLst>
          </p:cNvPr>
          <p:cNvSpPr/>
          <p:nvPr/>
        </p:nvSpPr>
        <p:spPr>
          <a:xfrm>
            <a:off x="7505020" y="0"/>
            <a:ext cx="46869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 xmlns:a16="http://schemas.microsoft.com/office/drawing/2014/main" id="{43AAB31A-DD84-4F6E-B097-5C1EDFFAB341}"/>
              </a:ext>
            </a:extLst>
          </p:cNvPr>
          <p:cNvGrpSpPr/>
          <p:nvPr/>
        </p:nvGrpSpPr>
        <p:grpSpPr>
          <a:xfrm>
            <a:off x="10604500" y="32444"/>
            <a:ext cx="1531404" cy="6825556"/>
            <a:chOff x="8528051" y="4964113"/>
            <a:chExt cx="587375" cy="1560513"/>
          </a:xfrm>
          <a:solidFill>
            <a:schemeClr val="bg1">
              <a:lumMod val="95000"/>
            </a:schemeClr>
          </a:solidFill>
        </p:grpSpPr>
        <p:sp>
          <p:nvSpPr>
            <p:cNvPr id="10" name="Freeform 476">
              <a:extLst>
                <a:ext uri="{FF2B5EF4-FFF2-40B4-BE49-F238E27FC236}">
                  <a16:creationId xmlns="" xmlns:a16="http://schemas.microsoft.com/office/drawing/2014/main" id="{0400C0DC-3A22-49FF-A158-A7F29E884B0E}"/>
                </a:ext>
              </a:extLst>
            </p:cNvPr>
            <p:cNvSpPr>
              <a:spLocks/>
            </p:cNvSpPr>
            <p:nvPr/>
          </p:nvSpPr>
          <p:spPr bwMode="auto">
            <a:xfrm>
              <a:off x="9012238" y="6211888"/>
              <a:ext cx="71438" cy="44450"/>
            </a:xfrm>
            <a:custGeom>
              <a:avLst/>
              <a:gdLst>
                <a:gd name="T0" fmla="*/ 12 w 25"/>
                <a:gd name="T1" fmla="*/ 3 h 15"/>
                <a:gd name="T2" fmla="*/ 25 w 25"/>
                <a:gd name="T3" fmla="*/ 9 h 15"/>
                <a:gd name="T4" fmla="*/ 14 w 25"/>
                <a:gd name="T5" fmla="*/ 13 h 15"/>
                <a:gd name="T6" fmla="*/ 0 w 25"/>
                <a:gd name="T7" fmla="*/ 8 h 15"/>
                <a:gd name="T8" fmla="*/ 12 w 25"/>
                <a:gd name="T9" fmla="*/ 3 h 15"/>
              </a:gdLst>
              <a:ahLst/>
              <a:cxnLst>
                <a:cxn ang="0">
                  <a:pos x="T0" y="T1"/>
                </a:cxn>
                <a:cxn ang="0">
                  <a:pos x="T2" y="T3"/>
                </a:cxn>
                <a:cxn ang="0">
                  <a:pos x="T4" y="T5"/>
                </a:cxn>
                <a:cxn ang="0">
                  <a:pos x="T6" y="T7"/>
                </a:cxn>
                <a:cxn ang="0">
                  <a:pos x="T8" y="T9"/>
                </a:cxn>
              </a:cxnLst>
              <a:rect l="0" t="0" r="r" b="b"/>
              <a:pathLst>
                <a:path w="25" h="15">
                  <a:moveTo>
                    <a:pt x="12" y="3"/>
                  </a:moveTo>
                  <a:cubicBezTo>
                    <a:pt x="17" y="4"/>
                    <a:pt x="25" y="0"/>
                    <a:pt x="25" y="9"/>
                  </a:cubicBezTo>
                  <a:cubicBezTo>
                    <a:pt x="25" y="14"/>
                    <a:pt x="19" y="13"/>
                    <a:pt x="14" y="13"/>
                  </a:cubicBezTo>
                  <a:cubicBezTo>
                    <a:pt x="9" y="13"/>
                    <a:pt x="1" y="15"/>
                    <a:pt x="0" y="8"/>
                  </a:cubicBezTo>
                  <a:cubicBezTo>
                    <a:pt x="0" y="1"/>
                    <a:pt x="8" y="4"/>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489">
              <a:extLst>
                <a:ext uri="{FF2B5EF4-FFF2-40B4-BE49-F238E27FC236}">
                  <a16:creationId xmlns="" xmlns:a16="http://schemas.microsoft.com/office/drawing/2014/main" id="{BEF72095-55E8-41A6-B1AA-95E255DC1520}"/>
                </a:ext>
              </a:extLst>
            </p:cNvPr>
            <p:cNvSpPr>
              <a:spLocks/>
            </p:cNvSpPr>
            <p:nvPr/>
          </p:nvSpPr>
          <p:spPr bwMode="auto">
            <a:xfrm>
              <a:off x="8539163" y="5575301"/>
              <a:ext cx="84138" cy="39688"/>
            </a:xfrm>
            <a:custGeom>
              <a:avLst/>
              <a:gdLst>
                <a:gd name="T0" fmla="*/ 29 w 29"/>
                <a:gd name="T1" fmla="*/ 8 h 14"/>
                <a:gd name="T2" fmla="*/ 25 w 29"/>
                <a:gd name="T3" fmla="*/ 11 h 14"/>
                <a:gd name="T4" fmla="*/ 3 w 29"/>
                <a:gd name="T5" fmla="*/ 8 h 14"/>
                <a:gd name="T6" fmla="*/ 5 w 29"/>
                <a:gd name="T7" fmla="*/ 2 h 14"/>
                <a:gd name="T8" fmla="*/ 29 w 29"/>
                <a:gd name="T9" fmla="*/ 8 h 14"/>
              </a:gdLst>
              <a:ahLst/>
              <a:cxnLst>
                <a:cxn ang="0">
                  <a:pos x="T0" y="T1"/>
                </a:cxn>
                <a:cxn ang="0">
                  <a:pos x="T2" y="T3"/>
                </a:cxn>
                <a:cxn ang="0">
                  <a:pos x="T4" y="T5"/>
                </a:cxn>
                <a:cxn ang="0">
                  <a:pos x="T6" y="T7"/>
                </a:cxn>
                <a:cxn ang="0">
                  <a:pos x="T8" y="T9"/>
                </a:cxn>
              </a:cxnLst>
              <a:rect l="0" t="0" r="r" b="b"/>
              <a:pathLst>
                <a:path w="29" h="14">
                  <a:moveTo>
                    <a:pt x="29" y="8"/>
                  </a:moveTo>
                  <a:cubicBezTo>
                    <a:pt x="27" y="10"/>
                    <a:pt x="26" y="12"/>
                    <a:pt x="25" y="11"/>
                  </a:cubicBezTo>
                  <a:cubicBezTo>
                    <a:pt x="17" y="11"/>
                    <a:pt x="9" y="14"/>
                    <a:pt x="3" y="8"/>
                  </a:cubicBezTo>
                  <a:cubicBezTo>
                    <a:pt x="0" y="6"/>
                    <a:pt x="3" y="3"/>
                    <a:pt x="5" y="2"/>
                  </a:cubicBezTo>
                  <a:cubicBezTo>
                    <a:pt x="13" y="0"/>
                    <a:pt x="21"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490">
              <a:extLst>
                <a:ext uri="{FF2B5EF4-FFF2-40B4-BE49-F238E27FC236}">
                  <a16:creationId xmlns="" xmlns:a16="http://schemas.microsoft.com/office/drawing/2014/main" id="{C8569A65-8B17-4B5D-8E56-A9B5D47C5CDD}"/>
                </a:ext>
              </a:extLst>
            </p:cNvPr>
            <p:cNvSpPr>
              <a:spLocks/>
            </p:cNvSpPr>
            <p:nvPr/>
          </p:nvSpPr>
          <p:spPr bwMode="auto">
            <a:xfrm>
              <a:off x="9017001" y="6313488"/>
              <a:ext cx="76200" cy="41275"/>
            </a:xfrm>
            <a:custGeom>
              <a:avLst/>
              <a:gdLst>
                <a:gd name="T0" fmla="*/ 12 w 26"/>
                <a:gd name="T1" fmla="*/ 13 h 14"/>
                <a:gd name="T2" fmla="*/ 1 w 26"/>
                <a:gd name="T3" fmla="*/ 8 h 14"/>
                <a:gd name="T4" fmla="*/ 17 w 26"/>
                <a:gd name="T5" fmla="*/ 3 h 14"/>
                <a:gd name="T6" fmla="*/ 26 w 26"/>
                <a:gd name="T7" fmla="*/ 6 h 14"/>
                <a:gd name="T8" fmla="*/ 12 w 26"/>
                <a:gd name="T9" fmla="*/ 13 h 14"/>
              </a:gdLst>
              <a:ahLst/>
              <a:cxnLst>
                <a:cxn ang="0">
                  <a:pos x="T0" y="T1"/>
                </a:cxn>
                <a:cxn ang="0">
                  <a:pos x="T2" y="T3"/>
                </a:cxn>
                <a:cxn ang="0">
                  <a:pos x="T4" y="T5"/>
                </a:cxn>
                <a:cxn ang="0">
                  <a:pos x="T6" y="T7"/>
                </a:cxn>
                <a:cxn ang="0">
                  <a:pos x="T8" y="T9"/>
                </a:cxn>
              </a:cxnLst>
              <a:rect l="0" t="0" r="r" b="b"/>
              <a:pathLst>
                <a:path w="26" h="14">
                  <a:moveTo>
                    <a:pt x="12" y="13"/>
                  </a:moveTo>
                  <a:cubicBezTo>
                    <a:pt x="7" y="13"/>
                    <a:pt x="0" y="14"/>
                    <a:pt x="1" y="8"/>
                  </a:cubicBezTo>
                  <a:cubicBezTo>
                    <a:pt x="3" y="0"/>
                    <a:pt x="11" y="4"/>
                    <a:pt x="17" y="3"/>
                  </a:cubicBezTo>
                  <a:cubicBezTo>
                    <a:pt x="20" y="2"/>
                    <a:pt x="26" y="1"/>
                    <a:pt x="26" y="6"/>
                  </a:cubicBezTo>
                  <a:cubicBezTo>
                    <a:pt x="25" y="14"/>
                    <a:pt x="17" y="12"/>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498">
              <a:extLst>
                <a:ext uri="{FF2B5EF4-FFF2-40B4-BE49-F238E27FC236}">
                  <a16:creationId xmlns="" xmlns:a16="http://schemas.microsoft.com/office/drawing/2014/main" id="{C7C9201B-A7FB-43B7-8A8B-008CA6241D3F}"/>
                </a:ext>
              </a:extLst>
            </p:cNvPr>
            <p:cNvSpPr>
              <a:spLocks/>
            </p:cNvSpPr>
            <p:nvPr/>
          </p:nvSpPr>
          <p:spPr bwMode="auto">
            <a:xfrm>
              <a:off x="8724901" y="5691188"/>
              <a:ext cx="90488" cy="46038"/>
            </a:xfrm>
            <a:custGeom>
              <a:avLst/>
              <a:gdLst>
                <a:gd name="T0" fmla="*/ 0 w 31"/>
                <a:gd name="T1" fmla="*/ 10 h 16"/>
                <a:gd name="T2" fmla="*/ 5 w 31"/>
                <a:gd name="T3" fmla="*/ 5 h 16"/>
                <a:gd name="T4" fmla="*/ 28 w 31"/>
                <a:gd name="T5" fmla="*/ 3 h 16"/>
                <a:gd name="T6" fmla="*/ 28 w 31"/>
                <a:gd name="T7" fmla="*/ 9 h 16"/>
                <a:gd name="T8" fmla="*/ 0 w 31"/>
                <a:gd name="T9" fmla="*/ 10 h 16"/>
              </a:gdLst>
              <a:ahLst/>
              <a:cxnLst>
                <a:cxn ang="0">
                  <a:pos x="T0" y="T1"/>
                </a:cxn>
                <a:cxn ang="0">
                  <a:pos x="T2" y="T3"/>
                </a:cxn>
                <a:cxn ang="0">
                  <a:pos x="T4" y="T5"/>
                </a:cxn>
                <a:cxn ang="0">
                  <a:pos x="T6" y="T7"/>
                </a:cxn>
                <a:cxn ang="0">
                  <a:pos x="T8" y="T9"/>
                </a:cxn>
              </a:cxnLst>
              <a:rect l="0" t="0" r="r" b="b"/>
              <a:pathLst>
                <a:path w="31" h="16">
                  <a:moveTo>
                    <a:pt x="0" y="10"/>
                  </a:moveTo>
                  <a:cubicBezTo>
                    <a:pt x="3" y="7"/>
                    <a:pt x="4" y="6"/>
                    <a:pt x="5" y="5"/>
                  </a:cubicBezTo>
                  <a:cubicBezTo>
                    <a:pt x="12" y="2"/>
                    <a:pt x="20" y="0"/>
                    <a:pt x="28" y="3"/>
                  </a:cubicBezTo>
                  <a:cubicBezTo>
                    <a:pt x="31" y="4"/>
                    <a:pt x="30" y="8"/>
                    <a:pt x="28" y="9"/>
                  </a:cubicBezTo>
                  <a:cubicBezTo>
                    <a:pt x="19" y="12"/>
                    <a:pt x="1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499">
              <a:extLst>
                <a:ext uri="{FF2B5EF4-FFF2-40B4-BE49-F238E27FC236}">
                  <a16:creationId xmlns="" xmlns:a16="http://schemas.microsoft.com/office/drawing/2014/main" id="{4BCB7205-F74B-43C6-B0B3-098B71F61B04}"/>
                </a:ext>
              </a:extLst>
            </p:cNvPr>
            <p:cNvSpPr>
              <a:spLocks/>
            </p:cNvSpPr>
            <p:nvPr/>
          </p:nvSpPr>
          <p:spPr bwMode="auto">
            <a:xfrm>
              <a:off x="8707438" y="5241926"/>
              <a:ext cx="66675" cy="36513"/>
            </a:xfrm>
            <a:custGeom>
              <a:avLst/>
              <a:gdLst>
                <a:gd name="T0" fmla="*/ 12 w 23"/>
                <a:gd name="T1" fmla="*/ 2 h 13"/>
                <a:gd name="T2" fmla="*/ 23 w 23"/>
                <a:gd name="T3" fmla="*/ 8 h 13"/>
                <a:gd name="T4" fmla="*/ 12 w 23"/>
                <a:gd name="T5" fmla="*/ 13 h 13"/>
                <a:gd name="T6" fmla="*/ 0 w 23"/>
                <a:gd name="T7" fmla="*/ 7 h 13"/>
                <a:gd name="T8" fmla="*/ 12 w 23"/>
                <a:gd name="T9" fmla="*/ 2 h 13"/>
              </a:gdLst>
              <a:ahLst/>
              <a:cxnLst>
                <a:cxn ang="0">
                  <a:pos x="T0" y="T1"/>
                </a:cxn>
                <a:cxn ang="0">
                  <a:pos x="T2" y="T3"/>
                </a:cxn>
                <a:cxn ang="0">
                  <a:pos x="T4" y="T5"/>
                </a:cxn>
                <a:cxn ang="0">
                  <a:pos x="T6" y="T7"/>
                </a:cxn>
                <a:cxn ang="0">
                  <a:pos x="T8" y="T9"/>
                </a:cxn>
              </a:cxnLst>
              <a:rect l="0" t="0" r="r" b="b"/>
              <a:pathLst>
                <a:path w="23" h="13">
                  <a:moveTo>
                    <a:pt x="12" y="2"/>
                  </a:moveTo>
                  <a:cubicBezTo>
                    <a:pt x="16" y="3"/>
                    <a:pt x="23" y="0"/>
                    <a:pt x="23" y="8"/>
                  </a:cubicBezTo>
                  <a:cubicBezTo>
                    <a:pt x="22" y="13"/>
                    <a:pt x="16" y="13"/>
                    <a:pt x="12" y="13"/>
                  </a:cubicBezTo>
                  <a:cubicBezTo>
                    <a:pt x="7" y="13"/>
                    <a:pt x="0" y="13"/>
                    <a:pt x="0" y="7"/>
                  </a:cubicBezTo>
                  <a:cubicBezTo>
                    <a:pt x="0" y="0"/>
                    <a:pt x="7" y="3"/>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505">
              <a:extLst>
                <a:ext uri="{FF2B5EF4-FFF2-40B4-BE49-F238E27FC236}">
                  <a16:creationId xmlns="" xmlns:a16="http://schemas.microsoft.com/office/drawing/2014/main" id="{10A533CC-7013-47EC-94A0-97EFF599F055}"/>
                </a:ext>
              </a:extLst>
            </p:cNvPr>
            <p:cNvSpPr>
              <a:spLocks/>
            </p:cNvSpPr>
            <p:nvPr/>
          </p:nvSpPr>
          <p:spPr bwMode="auto">
            <a:xfrm>
              <a:off x="8559801" y="5218113"/>
              <a:ext cx="73025" cy="44450"/>
            </a:xfrm>
            <a:custGeom>
              <a:avLst/>
              <a:gdLst>
                <a:gd name="T0" fmla="*/ 13 w 25"/>
                <a:gd name="T1" fmla="*/ 13 h 15"/>
                <a:gd name="T2" fmla="*/ 1 w 25"/>
                <a:gd name="T3" fmla="*/ 8 h 15"/>
                <a:gd name="T4" fmla="*/ 15 w 25"/>
                <a:gd name="T5" fmla="*/ 3 h 15"/>
                <a:gd name="T6" fmla="*/ 25 w 25"/>
                <a:gd name="T7" fmla="*/ 7 h 15"/>
                <a:gd name="T8" fmla="*/ 13 w 25"/>
                <a:gd name="T9" fmla="*/ 13 h 15"/>
              </a:gdLst>
              <a:ahLst/>
              <a:cxnLst>
                <a:cxn ang="0">
                  <a:pos x="T0" y="T1"/>
                </a:cxn>
                <a:cxn ang="0">
                  <a:pos x="T2" y="T3"/>
                </a:cxn>
                <a:cxn ang="0">
                  <a:pos x="T4" y="T5"/>
                </a:cxn>
                <a:cxn ang="0">
                  <a:pos x="T6" y="T7"/>
                </a:cxn>
                <a:cxn ang="0">
                  <a:pos x="T8" y="T9"/>
                </a:cxn>
              </a:cxnLst>
              <a:rect l="0" t="0" r="r" b="b"/>
              <a:pathLst>
                <a:path w="25" h="15">
                  <a:moveTo>
                    <a:pt x="13" y="13"/>
                  </a:moveTo>
                  <a:cubicBezTo>
                    <a:pt x="8" y="12"/>
                    <a:pt x="0" y="14"/>
                    <a:pt x="1" y="8"/>
                  </a:cubicBezTo>
                  <a:cubicBezTo>
                    <a:pt x="2" y="0"/>
                    <a:pt x="10" y="3"/>
                    <a:pt x="15" y="3"/>
                  </a:cubicBezTo>
                  <a:cubicBezTo>
                    <a:pt x="19" y="3"/>
                    <a:pt x="25" y="2"/>
                    <a:pt x="25" y="7"/>
                  </a:cubicBezTo>
                  <a:cubicBezTo>
                    <a:pt x="25" y="15"/>
                    <a:pt x="17" y="12"/>
                    <a:pt x="1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513">
              <a:extLst>
                <a:ext uri="{FF2B5EF4-FFF2-40B4-BE49-F238E27FC236}">
                  <a16:creationId xmlns="" xmlns:a16="http://schemas.microsoft.com/office/drawing/2014/main" id="{A58924C2-E039-4979-9AF0-3A8371DFAD7A}"/>
                </a:ext>
              </a:extLst>
            </p:cNvPr>
            <p:cNvSpPr>
              <a:spLocks/>
            </p:cNvSpPr>
            <p:nvPr/>
          </p:nvSpPr>
          <p:spPr bwMode="auto">
            <a:xfrm>
              <a:off x="8551863" y="5302251"/>
              <a:ext cx="69850" cy="41275"/>
            </a:xfrm>
            <a:custGeom>
              <a:avLst/>
              <a:gdLst>
                <a:gd name="T0" fmla="*/ 11 w 24"/>
                <a:gd name="T1" fmla="*/ 1 h 14"/>
                <a:gd name="T2" fmla="*/ 24 w 24"/>
                <a:gd name="T3" fmla="*/ 6 h 14"/>
                <a:gd name="T4" fmla="*/ 13 w 24"/>
                <a:gd name="T5" fmla="*/ 11 h 14"/>
                <a:gd name="T6" fmla="*/ 1 w 24"/>
                <a:gd name="T7" fmla="*/ 7 h 14"/>
                <a:gd name="T8" fmla="*/ 11 w 24"/>
                <a:gd name="T9" fmla="*/ 1 h 14"/>
              </a:gdLst>
              <a:ahLst/>
              <a:cxnLst>
                <a:cxn ang="0">
                  <a:pos x="T0" y="T1"/>
                </a:cxn>
                <a:cxn ang="0">
                  <a:pos x="T2" y="T3"/>
                </a:cxn>
                <a:cxn ang="0">
                  <a:pos x="T4" y="T5"/>
                </a:cxn>
                <a:cxn ang="0">
                  <a:pos x="T6" y="T7"/>
                </a:cxn>
                <a:cxn ang="0">
                  <a:pos x="T8" y="T9"/>
                </a:cxn>
              </a:cxnLst>
              <a:rect l="0" t="0" r="r" b="b"/>
              <a:pathLst>
                <a:path w="24" h="14">
                  <a:moveTo>
                    <a:pt x="11" y="1"/>
                  </a:moveTo>
                  <a:cubicBezTo>
                    <a:pt x="16" y="1"/>
                    <a:pt x="23" y="0"/>
                    <a:pt x="24" y="6"/>
                  </a:cubicBezTo>
                  <a:cubicBezTo>
                    <a:pt x="24" y="12"/>
                    <a:pt x="18" y="12"/>
                    <a:pt x="13" y="11"/>
                  </a:cubicBezTo>
                  <a:cubicBezTo>
                    <a:pt x="9" y="11"/>
                    <a:pt x="2" y="14"/>
                    <a:pt x="1" y="7"/>
                  </a:cubicBezTo>
                  <a:cubicBezTo>
                    <a:pt x="0" y="0"/>
                    <a:pt x="7"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516">
              <a:extLst>
                <a:ext uri="{FF2B5EF4-FFF2-40B4-BE49-F238E27FC236}">
                  <a16:creationId xmlns="" xmlns:a16="http://schemas.microsoft.com/office/drawing/2014/main" id="{F2FC1C51-3129-4B0E-9FC2-10CC2F446484}"/>
                </a:ext>
              </a:extLst>
            </p:cNvPr>
            <p:cNvSpPr>
              <a:spLocks/>
            </p:cNvSpPr>
            <p:nvPr/>
          </p:nvSpPr>
          <p:spPr bwMode="auto">
            <a:xfrm>
              <a:off x="9017001" y="5284788"/>
              <a:ext cx="69850" cy="41275"/>
            </a:xfrm>
            <a:custGeom>
              <a:avLst/>
              <a:gdLst>
                <a:gd name="T0" fmla="*/ 11 w 24"/>
                <a:gd name="T1" fmla="*/ 3 h 14"/>
                <a:gd name="T2" fmla="*/ 23 w 24"/>
                <a:gd name="T3" fmla="*/ 9 h 14"/>
                <a:gd name="T4" fmla="*/ 13 w 24"/>
                <a:gd name="T5" fmla="*/ 13 h 14"/>
                <a:gd name="T6" fmla="*/ 1 w 24"/>
                <a:gd name="T7" fmla="*/ 7 h 14"/>
                <a:gd name="T8" fmla="*/ 11 w 24"/>
                <a:gd name="T9" fmla="*/ 3 h 14"/>
              </a:gdLst>
              <a:ahLst/>
              <a:cxnLst>
                <a:cxn ang="0">
                  <a:pos x="T0" y="T1"/>
                </a:cxn>
                <a:cxn ang="0">
                  <a:pos x="T2" y="T3"/>
                </a:cxn>
                <a:cxn ang="0">
                  <a:pos x="T4" y="T5"/>
                </a:cxn>
                <a:cxn ang="0">
                  <a:pos x="T6" y="T7"/>
                </a:cxn>
                <a:cxn ang="0">
                  <a:pos x="T8" y="T9"/>
                </a:cxn>
              </a:cxnLst>
              <a:rect l="0" t="0" r="r" b="b"/>
              <a:pathLst>
                <a:path w="24" h="14">
                  <a:moveTo>
                    <a:pt x="11" y="3"/>
                  </a:moveTo>
                  <a:cubicBezTo>
                    <a:pt x="15" y="4"/>
                    <a:pt x="24" y="0"/>
                    <a:pt x="23" y="9"/>
                  </a:cubicBezTo>
                  <a:cubicBezTo>
                    <a:pt x="23" y="14"/>
                    <a:pt x="17" y="13"/>
                    <a:pt x="13" y="13"/>
                  </a:cubicBezTo>
                  <a:cubicBezTo>
                    <a:pt x="8" y="13"/>
                    <a:pt x="1" y="13"/>
                    <a:pt x="1" y="7"/>
                  </a:cubicBezTo>
                  <a:cubicBezTo>
                    <a:pt x="0" y="1"/>
                    <a:pt x="7"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517">
              <a:extLst>
                <a:ext uri="{FF2B5EF4-FFF2-40B4-BE49-F238E27FC236}">
                  <a16:creationId xmlns="" xmlns:a16="http://schemas.microsoft.com/office/drawing/2014/main" id="{C85F943E-DDED-4338-863F-00683D45ACD1}"/>
                </a:ext>
              </a:extLst>
            </p:cNvPr>
            <p:cNvSpPr>
              <a:spLocks/>
            </p:cNvSpPr>
            <p:nvPr/>
          </p:nvSpPr>
          <p:spPr bwMode="auto">
            <a:xfrm>
              <a:off x="8872538" y="5246688"/>
              <a:ext cx="66675" cy="41275"/>
            </a:xfrm>
            <a:custGeom>
              <a:avLst/>
              <a:gdLst>
                <a:gd name="T0" fmla="*/ 14 w 23"/>
                <a:gd name="T1" fmla="*/ 12 h 14"/>
                <a:gd name="T2" fmla="*/ 0 w 23"/>
                <a:gd name="T3" fmla="*/ 6 h 14"/>
                <a:gd name="T4" fmla="*/ 10 w 23"/>
                <a:gd name="T5" fmla="*/ 1 h 14"/>
                <a:gd name="T6" fmla="*/ 23 w 23"/>
                <a:gd name="T7" fmla="*/ 8 h 14"/>
                <a:gd name="T8" fmla="*/ 14 w 23"/>
                <a:gd name="T9" fmla="*/ 12 h 14"/>
              </a:gdLst>
              <a:ahLst/>
              <a:cxnLst>
                <a:cxn ang="0">
                  <a:pos x="T0" y="T1"/>
                </a:cxn>
                <a:cxn ang="0">
                  <a:pos x="T2" y="T3"/>
                </a:cxn>
                <a:cxn ang="0">
                  <a:pos x="T4" y="T5"/>
                </a:cxn>
                <a:cxn ang="0">
                  <a:pos x="T6" y="T7"/>
                </a:cxn>
                <a:cxn ang="0">
                  <a:pos x="T8" y="T9"/>
                </a:cxn>
              </a:cxnLst>
              <a:rect l="0" t="0" r="r" b="b"/>
              <a:pathLst>
                <a:path w="23" h="14">
                  <a:moveTo>
                    <a:pt x="14" y="12"/>
                  </a:moveTo>
                  <a:cubicBezTo>
                    <a:pt x="8" y="11"/>
                    <a:pt x="1" y="12"/>
                    <a:pt x="0" y="6"/>
                  </a:cubicBezTo>
                  <a:cubicBezTo>
                    <a:pt x="0" y="0"/>
                    <a:pt x="6" y="0"/>
                    <a:pt x="10" y="1"/>
                  </a:cubicBezTo>
                  <a:cubicBezTo>
                    <a:pt x="15" y="2"/>
                    <a:pt x="23" y="0"/>
                    <a:pt x="23" y="8"/>
                  </a:cubicBezTo>
                  <a:cubicBezTo>
                    <a:pt x="23" y="14"/>
                    <a:pt x="16" y="10"/>
                    <a:pt x="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518">
              <a:extLst>
                <a:ext uri="{FF2B5EF4-FFF2-40B4-BE49-F238E27FC236}">
                  <a16:creationId xmlns="" xmlns:a16="http://schemas.microsoft.com/office/drawing/2014/main" id="{2ED86C71-B98C-44D4-999E-6B67E3C0FB61}"/>
                </a:ext>
              </a:extLst>
            </p:cNvPr>
            <p:cNvSpPr>
              <a:spLocks/>
            </p:cNvSpPr>
            <p:nvPr/>
          </p:nvSpPr>
          <p:spPr bwMode="auto">
            <a:xfrm>
              <a:off x="8721726" y="5583238"/>
              <a:ext cx="93663" cy="38100"/>
            </a:xfrm>
            <a:custGeom>
              <a:avLst/>
              <a:gdLst>
                <a:gd name="T0" fmla="*/ 0 w 32"/>
                <a:gd name="T1" fmla="*/ 8 h 13"/>
                <a:gd name="T2" fmla="*/ 32 w 32"/>
                <a:gd name="T3" fmla="*/ 3 h 13"/>
                <a:gd name="T4" fmla="*/ 0 w 32"/>
                <a:gd name="T5" fmla="*/ 8 h 13"/>
              </a:gdLst>
              <a:ahLst/>
              <a:cxnLst>
                <a:cxn ang="0">
                  <a:pos x="T0" y="T1"/>
                </a:cxn>
                <a:cxn ang="0">
                  <a:pos x="T2" y="T3"/>
                </a:cxn>
                <a:cxn ang="0">
                  <a:pos x="T4" y="T5"/>
                </a:cxn>
              </a:cxnLst>
              <a:rect l="0" t="0" r="r" b="b"/>
              <a:pathLst>
                <a:path w="32" h="13">
                  <a:moveTo>
                    <a:pt x="0" y="8"/>
                  </a:moveTo>
                  <a:cubicBezTo>
                    <a:pt x="12" y="3"/>
                    <a:pt x="21" y="0"/>
                    <a:pt x="32" y="3"/>
                  </a:cubicBezTo>
                  <a:cubicBezTo>
                    <a:pt x="18" y="13"/>
                    <a:pt x="18"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519">
              <a:extLst>
                <a:ext uri="{FF2B5EF4-FFF2-40B4-BE49-F238E27FC236}">
                  <a16:creationId xmlns="" xmlns:a16="http://schemas.microsoft.com/office/drawing/2014/main" id="{E26F85C4-64D0-4D6B-B7C5-2CE7BCDECE6E}"/>
                </a:ext>
              </a:extLst>
            </p:cNvPr>
            <p:cNvSpPr>
              <a:spLocks/>
            </p:cNvSpPr>
            <p:nvPr/>
          </p:nvSpPr>
          <p:spPr bwMode="auto">
            <a:xfrm>
              <a:off x="8545513" y="5046663"/>
              <a:ext cx="80963" cy="44450"/>
            </a:xfrm>
            <a:custGeom>
              <a:avLst/>
              <a:gdLst>
                <a:gd name="T0" fmla="*/ 0 w 28"/>
                <a:gd name="T1" fmla="*/ 6 h 15"/>
                <a:gd name="T2" fmla="*/ 5 w 28"/>
                <a:gd name="T3" fmla="*/ 1 h 15"/>
                <a:gd name="T4" fmla="*/ 27 w 28"/>
                <a:gd name="T5" fmla="*/ 5 h 15"/>
                <a:gd name="T6" fmla="*/ 26 w 28"/>
                <a:gd name="T7" fmla="*/ 9 h 15"/>
                <a:gd name="T8" fmla="*/ 0 w 28"/>
                <a:gd name="T9" fmla="*/ 6 h 15"/>
              </a:gdLst>
              <a:ahLst/>
              <a:cxnLst>
                <a:cxn ang="0">
                  <a:pos x="T0" y="T1"/>
                </a:cxn>
                <a:cxn ang="0">
                  <a:pos x="T2" y="T3"/>
                </a:cxn>
                <a:cxn ang="0">
                  <a:pos x="T4" y="T5"/>
                </a:cxn>
                <a:cxn ang="0">
                  <a:pos x="T6" y="T7"/>
                </a:cxn>
                <a:cxn ang="0">
                  <a:pos x="T8" y="T9"/>
                </a:cxn>
              </a:cxnLst>
              <a:rect l="0" t="0" r="r" b="b"/>
              <a:pathLst>
                <a:path w="28" h="15">
                  <a:moveTo>
                    <a:pt x="0" y="6"/>
                  </a:moveTo>
                  <a:cubicBezTo>
                    <a:pt x="4" y="3"/>
                    <a:pt x="5" y="1"/>
                    <a:pt x="5" y="1"/>
                  </a:cubicBezTo>
                  <a:cubicBezTo>
                    <a:pt x="13" y="2"/>
                    <a:pt x="21" y="0"/>
                    <a:pt x="27" y="5"/>
                  </a:cubicBezTo>
                  <a:cubicBezTo>
                    <a:pt x="28" y="5"/>
                    <a:pt x="27" y="9"/>
                    <a:pt x="26" y="9"/>
                  </a:cubicBezTo>
                  <a:cubicBezTo>
                    <a:pt x="17" y="15"/>
                    <a:pt x="10"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521">
              <a:extLst>
                <a:ext uri="{FF2B5EF4-FFF2-40B4-BE49-F238E27FC236}">
                  <a16:creationId xmlns="" xmlns:a16="http://schemas.microsoft.com/office/drawing/2014/main" id="{FAB575E2-1F21-46D2-A8FB-0463B890C60E}"/>
                </a:ext>
              </a:extLst>
            </p:cNvPr>
            <p:cNvSpPr>
              <a:spLocks/>
            </p:cNvSpPr>
            <p:nvPr/>
          </p:nvSpPr>
          <p:spPr bwMode="auto">
            <a:xfrm>
              <a:off x="8886826" y="5768976"/>
              <a:ext cx="63500" cy="39688"/>
            </a:xfrm>
            <a:custGeom>
              <a:avLst/>
              <a:gdLst>
                <a:gd name="T0" fmla="*/ 10 w 22"/>
                <a:gd name="T1" fmla="*/ 2 h 14"/>
                <a:gd name="T2" fmla="*/ 22 w 22"/>
                <a:gd name="T3" fmla="*/ 7 h 14"/>
                <a:gd name="T4" fmla="*/ 12 w 22"/>
                <a:gd name="T5" fmla="*/ 12 h 14"/>
                <a:gd name="T6" fmla="*/ 1 w 22"/>
                <a:gd name="T7" fmla="*/ 6 h 14"/>
                <a:gd name="T8" fmla="*/ 10 w 22"/>
                <a:gd name="T9" fmla="*/ 2 h 14"/>
              </a:gdLst>
              <a:ahLst/>
              <a:cxnLst>
                <a:cxn ang="0">
                  <a:pos x="T0" y="T1"/>
                </a:cxn>
                <a:cxn ang="0">
                  <a:pos x="T2" y="T3"/>
                </a:cxn>
                <a:cxn ang="0">
                  <a:pos x="T4" y="T5"/>
                </a:cxn>
                <a:cxn ang="0">
                  <a:pos x="T6" y="T7"/>
                </a:cxn>
                <a:cxn ang="0">
                  <a:pos x="T8" y="T9"/>
                </a:cxn>
              </a:cxnLst>
              <a:rect l="0" t="0" r="r" b="b"/>
              <a:pathLst>
                <a:path w="22" h="14">
                  <a:moveTo>
                    <a:pt x="10" y="2"/>
                  </a:moveTo>
                  <a:cubicBezTo>
                    <a:pt x="16" y="2"/>
                    <a:pt x="22" y="2"/>
                    <a:pt x="22" y="7"/>
                  </a:cubicBezTo>
                  <a:cubicBezTo>
                    <a:pt x="22" y="13"/>
                    <a:pt x="16" y="12"/>
                    <a:pt x="12" y="12"/>
                  </a:cubicBezTo>
                  <a:cubicBezTo>
                    <a:pt x="7" y="12"/>
                    <a:pt x="0" y="14"/>
                    <a:pt x="1" y="6"/>
                  </a:cubicBezTo>
                  <a:cubicBezTo>
                    <a:pt x="1" y="0"/>
                    <a:pt x="8" y="3"/>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522">
              <a:extLst>
                <a:ext uri="{FF2B5EF4-FFF2-40B4-BE49-F238E27FC236}">
                  <a16:creationId xmlns="" xmlns:a16="http://schemas.microsoft.com/office/drawing/2014/main" id="{6295E69A-CD8A-4F0E-B18B-2BFB7C4FE72C}"/>
                </a:ext>
              </a:extLst>
            </p:cNvPr>
            <p:cNvSpPr>
              <a:spLocks/>
            </p:cNvSpPr>
            <p:nvPr/>
          </p:nvSpPr>
          <p:spPr bwMode="auto">
            <a:xfrm>
              <a:off x="8882063" y="5345113"/>
              <a:ext cx="66675" cy="38100"/>
            </a:xfrm>
            <a:custGeom>
              <a:avLst/>
              <a:gdLst>
                <a:gd name="T0" fmla="*/ 10 w 23"/>
                <a:gd name="T1" fmla="*/ 12 h 13"/>
                <a:gd name="T2" fmla="*/ 0 w 23"/>
                <a:gd name="T3" fmla="*/ 6 h 13"/>
                <a:gd name="T4" fmla="*/ 12 w 23"/>
                <a:gd name="T5" fmla="*/ 1 h 13"/>
                <a:gd name="T6" fmla="*/ 23 w 23"/>
                <a:gd name="T7" fmla="*/ 6 h 13"/>
                <a:gd name="T8" fmla="*/ 10 w 23"/>
                <a:gd name="T9" fmla="*/ 12 h 13"/>
              </a:gdLst>
              <a:ahLst/>
              <a:cxnLst>
                <a:cxn ang="0">
                  <a:pos x="T0" y="T1"/>
                </a:cxn>
                <a:cxn ang="0">
                  <a:pos x="T2" y="T3"/>
                </a:cxn>
                <a:cxn ang="0">
                  <a:pos x="T4" y="T5"/>
                </a:cxn>
                <a:cxn ang="0">
                  <a:pos x="T6" y="T7"/>
                </a:cxn>
                <a:cxn ang="0">
                  <a:pos x="T8" y="T9"/>
                </a:cxn>
              </a:cxnLst>
              <a:rect l="0" t="0" r="r" b="b"/>
              <a:pathLst>
                <a:path w="23" h="13">
                  <a:moveTo>
                    <a:pt x="10" y="12"/>
                  </a:moveTo>
                  <a:cubicBezTo>
                    <a:pt x="6" y="11"/>
                    <a:pt x="0" y="12"/>
                    <a:pt x="0" y="6"/>
                  </a:cubicBezTo>
                  <a:cubicBezTo>
                    <a:pt x="1" y="0"/>
                    <a:pt x="7" y="1"/>
                    <a:pt x="12" y="1"/>
                  </a:cubicBezTo>
                  <a:cubicBezTo>
                    <a:pt x="17" y="1"/>
                    <a:pt x="23" y="1"/>
                    <a:pt x="23" y="6"/>
                  </a:cubicBezTo>
                  <a:cubicBezTo>
                    <a:pt x="22" y="13"/>
                    <a:pt x="15" y="11"/>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527">
              <a:extLst>
                <a:ext uri="{FF2B5EF4-FFF2-40B4-BE49-F238E27FC236}">
                  <a16:creationId xmlns="" xmlns:a16="http://schemas.microsoft.com/office/drawing/2014/main" id="{7E7A9916-EC4F-4237-A7CA-CDEB1AF7ACF1}"/>
                </a:ext>
              </a:extLst>
            </p:cNvPr>
            <p:cNvSpPr>
              <a:spLocks/>
            </p:cNvSpPr>
            <p:nvPr/>
          </p:nvSpPr>
          <p:spPr bwMode="auto">
            <a:xfrm>
              <a:off x="8721726" y="6489701"/>
              <a:ext cx="61913" cy="34925"/>
            </a:xfrm>
            <a:custGeom>
              <a:avLst/>
              <a:gdLst>
                <a:gd name="T0" fmla="*/ 21 w 21"/>
                <a:gd name="T1" fmla="*/ 6 h 12"/>
                <a:gd name="T2" fmla="*/ 9 w 21"/>
                <a:gd name="T3" fmla="*/ 12 h 12"/>
                <a:gd name="T4" fmla="*/ 1 w 21"/>
                <a:gd name="T5" fmla="*/ 7 h 12"/>
                <a:gd name="T6" fmla="*/ 13 w 21"/>
                <a:gd name="T7" fmla="*/ 1 h 12"/>
                <a:gd name="T8" fmla="*/ 21 w 21"/>
                <a:gd name="T9" fmla="*/ 6 h 12"/>
              </a:gdLst>
              <a:ahLst/>
              <a:cxnLst>
                <a:cxn ang="0">
                  <a:pos x="T0" y="T1"/>
                </a:cxn>
                <a:cxn ang="0">
                  <a:pos x="T2" y="T3"/>
                </a:cxn>
                <a:cxn ang="0">
                  <a:pos x="T4" y="T5"/>
                </a:cxn>
                <a:cxn ang="0">
                  <a:pos x="T6" y="T7"/>
                </a:cxn>
                <a:cxn ang="0">
                  <a:pos x="T8" y="T9"/>
                </a:cxn>
              </a:cxnLst>
              <a:rect l="0" t="0" r="r" b="b"/>
              <a:pathLst>
                <a:path w="21" h="12">
                  <a:moveTo>
                    <a:pt x="21" y="6"/>
                  </a:moveTo>
                  <a:cubicBezTo>
                    <a:pt x="19" y="12"/>
                    <a:pt x="14" y="11"/>
                    <a:pt x="9" y="12"/>
                  </a:cubicBezTo>
                  <a:cubicBezTo>
                    <a:pt x="5" y="12"/>
                    <a:pt x="0" y="11"/>
                    <a:pt x="1" y="7"/>
                  </a:cubicBezTo>
                  <a:cubicBezTo>
                    <a:pt x="2" y="0"/>
                    <a:pt x="8" y="1"/>
                    <a:pt x="13" y="1"/>
                  </a:cubicBezTo>
                  <a:cubicBezTo>
                    <a:pt x="17" y="1"/>
                    <a:pt x="21" y="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533">
              <a:extLst>
                <a:ext uri="{FF2B5EF4-FFF2-40B4-BE49-F238E27FC236}">
                  <a16:creationId xmlns="" xmlns:a16="http://schemas.microsoft.com/office/drawing/2014/main" id="{F7C68B19-5AA4-41BB-A0D4-3DB98C085956}"/>
                </a:ext>
              </a:extLst>
            </p:cNvPr>
            <p:cNvSpPr>
              <a:spLocks/>
            </p:cNvSpPr>
            <p:nvPr/>
          </p:nvSpPr>
          <p:spPr bwMode="auto">
            <a:xfrm>
              <a:off x="8724901" y="5059363"/>
              <a:ext cx="73025" cy="42863"/>
            </a:xfrm>
            <a:custGeom>
              <a:avLst/>
              <a:gdLst>
                <a:gd name="T0" fmla="*/ 0 w 25"/>
                <a:gd name="T1" fmla="*/ 11 h 15"/>
                <a:gd name="T2" fmla="*/ 8 w 25"/>
                <a:gd name="T3" fmla="*/ 4 h 15"/>
                <a:gd name="T4" fmla="*/ 24 w 25"/>
                <a:gd name="T5" fmla="*/ 7 h 15"/>
                <a:gd name="T6" fmla="*/ 11 w 25"/>
                <a:gd name="T7" fmla="*/ 13 h 15"/>
                <a:gd name="T8" fmla="*/ 0 w 25"/>
                <a:gd name="T9" fmla="*/ 11 h 15"/>
              </a:gdLst>
              <a:ahLst/>
              <a:cxnLst>
                <a:cxn ang="0">
                  <a:pos x="T0" y="T1"/>
                </a:cxn>
                <a:cxn ang="0">
                  <a:pos x="T2" y="T3"/>
                </a:cxn>
                <a:cxn ang="0">
                  <a:pos x="T4" y="T5"/>
                </a:cxn>
                <a:cxn ang="0">
                  <a:pos x="T6" y="T7"/>
                </a:cxn>
                <a:cxn ang="0">
                  <a:pos x="T8" y="T9"/>
                </a:cxn>
              </a:cxnLst>
              <a:rect l="0" t="0" r="r" b="b"/>
              <a:pathLst>
                <a:path w="25" h="15">
                  <a:moveTo>
                    <a:pt x="0" y="11"/>
                  </a:moveTo>
                  <a:cubicBezTo>
                    <a:pt x="0" y="5"/>
                    <a:pt x="5" y="4"/>
                    <a:pt x="8" y="4"/>
                  </a:cubicBezTo>
                  <a:cubicBezTo>
                    <a:pt x="14" y="3"/>
                    <a:pt x="23" y="0"/>
                    <a:pt x="24" y="7"/>
                  </a:cubicBezTo>
                  <a:cubicBezTo>
                    <a:pt x="25" y="15"/>
                    <a:pt x="16" y="11"/>
                    <a:pt x="11" y="13"/>
                  </a:cubicBezTo>
                  <a:cubicBezTo>
                    <a:pt x="7" y="13"/>
                    <a:pt x="3" y="14"/>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534">
              <a:extLst>
                <a:ext uri="{FF2B5EF4-FFF2-40B4-BE49-F238E27FC236}">
                  <a16:creationId xmlns="" xmlns:a16="http://schemas.microsoft.com/office/drawing/2014/main" id="{C3481FF3-0450-4D72-A34C-63741ECED543}"/>
                </a:ext>
              </a:extLst>
            </p:cNvPr>
            <p:cNvSpPr>
              <a:spLocks/>
            </p:cNvSpPr>
            <p:nvPr/>
          </p:nvSpPr>
          <p:spPr bwMode="auto">
            <a:xfrm>
              <a:off x="9020176" y="6388101"/>
              <a:ext cx="73025" cy="41275"/>
            </a:xfrm>
            <a:custGeom>
              <a:avLst/>
              <a:gdLst>
                <a:gd name="T0" fmla="*/ 0 w 25"/>
                <a:gd name="T1" fmla="*/ 10 h 14"/>
                <a:gd name="T2" fmla="*/ 1 w 25"/>
                <a:gd name="T3" fmla="*/ 5 h 14"/>
                <a:gd name="T4" fmla="*/ 24 w 25"/>
                <a:gd name="T5" fmla="*/ 7 h 14"/>
                <a:gd name="T6" fmla="*/ 24 w 25"/>
                <a:gd name="T7" fmla="*/ 11 h 14"/>
                <a:gd name="T8" fmla="*/ 0 w 25"/>
                <a:gd name="T9" fmla="*/ 10 h 14"/>
              </a:gdLst>
              <a:ahLst/>
              <a:cxnLst>
                <a:cxn ang="0">
                  <a:pos x="T0" y="T1"/>
                </a:cxn>
                <a:cxn ang="0">
                  <a:pos x="T2" y="T3"/>
                </a:cxn>
                <a:cxn ang="0">
                  <a:pos x="T4" y="T5"/>
                </a:cxn>
                <a:cxn ang="0">
                  <a:pos x="T6" y="T7"/>
                </a:cxn>
                <a:cxn ang="0">
                  <a:pos x="T8" y="T9"/>
                </a:cxn>
              </a:cxnLst>
              <a:rect l="0" t="0" r="r" b="b"/>
              <a:pathLst>
                <a:path w="25" h="14">
                  <a:moveTo>
                    <a:pt x="0" y="10"/>
                  </a:moveTo>
                  <a:cubicBezTo>
                    <a:pt x="0" y="6"/>
                    <a:pt x="0" y="6"/>
                    <a:pt x="1" y="5"/>
                  </a:cubicBezTo>
                  <a:cubicBezTo>
                    <a:pt x="9" y="0"/>
                    <a:pt x="17" y="1"/>
                    <a:pt x="24" y="7"/>
                  </a:cubicBezTo>
                  <a:cubicBezTo>
                    <a:pt x="25" y="7"/>
                    <a:pt x="24" y="11"/>
                    <a:pt x="24" y="11"/>
                  </a:cubicBezTo>
                  <a:cubicBezTo>
                    <a:pt x="15" y="14"/>
                    <a:pt x="8" y="10"/>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535">
              <a:extLst>
                <a:ext uri="{FF2B5EF4-FFF2-40B4-BE49-F238E27FC236}">
                  <a16:creationId xmlns="" xmlns:a16="http://schemas.microsoft.com/office/drawing/2014/main" id="{4232DC7B-34C6-4A49-80D8-066A064D6FA2}"/>
                </a:ext>
              </a:extLst>
            </p:cNvPr>
            <p:cNvSpPr>
              <a:spLocks/>
            </p:cNvSpPr>
            <p:nvPr/>
          </p:nvSpPr>
          <p:spPr bwMode="auto">
            <a:xfrm>
              <a:off x="8721726" y="5157788"/>
              <a:ext cx="61913" cy="34925"/>
            </a:xfrm>
            <a:custGeom>
              <a:avLst/>
              <a:gdLst>
                <a:gd name="T0" fmla="*/ 10 w 21"/>
                <a:gd name="T1" fmla="*/ 11 h 12"/>
                <a:gd name="T2" fmla="*/ 1 w 21"/>
                <a:gd name="T3" fmla="*/ 5 h 12"/>
                <a:gd name="T4" fmla="*/ 12 w 21"/>
                <a:gd name="T5" fmla="*/ 1 h 12"/>
                <a:gd name="T6" fmla="*/ 20 w 21"/>
                <a:gd name="T7" fmla="*/ 6 h 12"/>
                <a:gd name="T8" fmla="*/ 10 w 21"/>
                <a:gd name="T9" fmla="*/ 11 h 12"/>
              </a:gdLst>
              <a:ahLst/>
              <a:cxnLst>
                <a:cxn ang="0">
                  <a:pos x="T0" y="T1"/>
                </a:cxn>
                <a:cxn ang="0">
                  <a:pos x="T2" y="T3"/>
                </a:cxn>
                <a:cxn ang="0">
                  <a:pos x="T4" y="T5"/>
                </a:cxn>
                <a:cxn ang="0">
                  <a:pos x="T6" y="T7"/>
                </a:cxn>
                <a:cxn ang="0">
                  <a:pos x="T8" y="T9"/>
                </a:cxn>
              </a:cxnLst>
              <a:rect l="0" t="0" r="r" b="b"/>
              <a:pathLst>
                <a:path w="21" h="12">
                  <a:moveTo>
                    <a:pt x="10" y="11"/>
                  </a:moveTo>
                  <a:cubicBezTo>
                    <a:pt x="6" y="10"/>
                    <a:pt x="0" y="12"/>
                    <a:pt x="1" y="5"/>
                  </a:cubicBezTo>
                  <a:cubicBezTo>
                    <a:pt x="2" y="0"/>
                    <a:pt x="8" y="2"/>
                    <a:pt x="12" y="1"/>
                  </a:cubicBezTo>
                  <a:cubicBezTo>
                    <a:pt x="16" y="1"/>
                    <a:pt x="21" y="2"/>
                    <a:pt x="20" y="6"/>
                  </a:cubicBezTo>
                  <a:cubicBezTo>
                    <a:pt x="20" y="12"/>
                    <a:pt x="14" y="11"/>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537">
              <a:extLst>
                <a:ext uri="{FF2B5EF4-FFF2-40B4-BE49-F238E27FC236}">
                  <a16:creationId xmlns="" xmlns:a16="http://schemas.microsoft.com/office/drawing/2014/main" id="{72CCDB0B-36CF-4863-A022-A9B5A2895B8D}"/>
                </a:ext>
              </a:extLst>
            </p:cNvPr>
            <p:cNvSpPr>
              <a:spLocks/>
            </p:cNvSpPr>
            <p:nvPr/>
          </p:nvSpPr>
          <p:spPr bwMode="auto">
            <a:xfrm>
              <a:off x="9029701" y="5470526"/>
              <a:ext cx="66675" cy="38100"/>
            </a:xfrm>
            <a:custGeom>
              <a:avLst/>
              <a:gdLst>
                <a:gd name="T0" fmla="*/ 23 w 23"/>
                <a:gd name="T1" fmla="*/ 8 h 13"/>
                <a:gd name="T2" fmla="*/ 12 w 23"/>
                <a:gd name="T3" fmla="*/ 12 h 13"/>
                <a:gd name="T4" fmla="*/ 2 w 23"/>
                <a:gd name="T5" fmla="*/ 6 h 13"/>
                <a:gd name="T6" fmla="*/ 13 w 23"/>
                <a:gd name="T7" fmla="*/ 3 h 13"/>
                <a:gd name="T8" fmla="*/ 23 w 23"/>
                <a:gd name="T9" fmla="*/ 8 h 13"/>
              </a:gdLst>
              <a:ahLst/>
              <a:cxnLst>
                <a:cxn ang="0">
                  <a:pos x="T0" y="T1"/>
                </a:cxn>
                <a:cxn ang="0">
                  <a:pos x="T2" y="T3"/>
                </a:cxn>
                <a:cxn ang="0">
                  <a:pos x="T4" y="T5"/>
                </a:cxn>
                <a:cxn ang="0">
                  <a:pos x="T6" y="T7"/>
                </a:cxn>
                <a:cxn ang="0">
                  <a:pos x="T8" y="T9"/>
                </a:cxn>
              </a:cxnLst>
              <a:rect l="0" t="0" r="r" b="b"/>
              <a:pathLst>
                <a:path w="23" h="13">
                  <a:moveTo>
                    <a:pt x="23" y="8"/>
                  </a:moveTo>
                  <a:cubicBezTo>
                    <a:pt x="21" y="13"/>
                    <a:pt x="16" y="13"/>
                    <a:pt x="12" y="12"/>
                  </a:cubicBezTo>
                  <a:cubicBezTo>
                    <a:pt x="8" y="12"/>
                    <a:pt x="0" y="13"/>
                    <a:pt x="2" y="6"/>
                  </a:cubicBezTo>
                  <a:cubicBezTo>
                    <a:pt x="3" y="0"/>
                    <a:pt x="9" y="3"/>
                    <a:pt x="13" y="3"/>
                  </a:cubicBezTo>
                  <a:cubicBezTo>
                    <a:pt x="17" y="3"/>
                    <a:pt x="22" y="2"/>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39">
              <a:extLst>
                <a:ext uri="{FF2B5EF4-FFF2-40B4-BE49-F238E27FC236}">
                  <a16:creationId xmlns="" xmlns:a16="http://schemas.microsoft.com/office/drawing/2014/main" id="{44CA5136-99AC-4654-A0DF-8F43428476D1}"/>
                </a:ext>
              </a:extLst>
            </p:cNvPr>
            <p:cNvSpPr>
              <a:spLocks/>
            </p:cNvSpPr>
            <p:nvPr/>
          </p:nvSpPr>
          <p:spPr bwMode="auto">
            <a:xfrm>
              <a:off x="8882063" y="5148263"/>
              <a:ext cx="57150" cy="38100"/>
            </a:xfrm>
            <a:custGeom>
              <a:avLst/>
              <a:gdLst>
                <a:gd name="T0" fmla="*/ 9 w 20"/>
                <a:gd name="T1" fmla="*/ 1 h 13"/>
                <a:gd name="T2" fmla="*/ 20 w 20"/>
                <a:gd name="T3" fmla="*/ 7 h 13"/>
                <a:gd name="T4" fmla="*/ 11 w 20"/>
                <a:gd name="T5" fmla="*/ 11 h 13"/>
                <a:gd name="T6" fmla="*/ 0 w 20"/>
                <a:gd name="T7" fmla="*/ 5 h 13"/>
                <a:gd name="T8" fmla="*/ 9 w 20"/>
                <a:gd name="T9" fmla="*/ 1 h 13"/>
              </a:gdLst>
              <a:ahLst/>
              <a:cxnLst>
                <a:cxn ang="0">
                  <a:pos x="T0" y="T1"/>
                </a:cxn>
                <a:cxn ang="0">
                  <a:pos x="T2" y="T3"/>
                </a:cxn>
                <a:cxn ang="0">
                  <a:pos x="T4" y="T5"/>
                </a:cxn>
                <a:cxn ang="0">
                  <a:pos x="T6" y="T7"/>
                </a:cxn>
                <a:cxn ang="0">
                  <a:pos x="T8" y="T9"/>
                </a:cxn>
              </a:cxnLst>
              <a:rect l="0" t="0" r="r" b="b"/>
              <a:pathLst>
                <a:path w="20" h="13">
                  <a:moveTo>
                    <a:pt x="9" y="1"/>
                  </a:moveTo>
                  <a:cubicBezTo>
                    <a:pt x="13" y="2"/>
                    <a:pt x="20" y="0"/>
                    <a:pt x="20" y="7"/>
                  </a:cubicBezTo>
                  <a:cubicBezTo>
                    <a:pt x="20" y="12"/>
                    <a:pt x="15" y="12"/>
                    <a:pt x="11" y="11"/>
                  </a:cubicBezTo>
                  <a:cubicBezTo>
                    <a:pt x="7" y="11"/>
                    <a:pt x="0" y="13"/>
                    <a:pt x="0" y="5"/>
                  </a:cubicBezTo>
                  <a:cubicBezTo>
                    <a:pt x="0" y="1"/>
                    <a:pt x="5"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540">
              <a:extLst>
                <a:ext uri="{FF2B5EF4-FFF2-40B4-BE49-F238E27FC236}">
                  <a16:creationId xmlns="" xmlns:a16="http://schemas.microsoft.com/office/drawing/2014/main" id="{E1BA63A8-5D58-4D69-B527-124044BD20C0}"/>
                </a:ext>
              </a:extLst>
            </p:cNvPr>
            <p:cNvSpPr>
              <a:spLocks/>
            </p:cNvSpPr>
            <p:nvPr/>
          </p:nvSpPr>
          <p:spPr bwMode="auto">
            <a:xfrm>
              <a:off x="8731251" y="6056313"/>
              <a:ext cx="60325" cy="36513"/>
            </a:xfrm>
            <a:custGeom>
              <a:avLst/>
              <a:gdLst>
                <a:gd name="T0" fmla="*/ 11 w 21"/>
                <a:gd name="T1" fmla="*/ 12 h 13"/>
                <a:gd name="T2" fmla="*/ 0 w 21"/>
                <a:gd name="T3" fmla="*/ 6 h 13"/>
                <a:gd name="T4" fmla="*/ 11 w 21"/>
                <a:gd name="T5" fmla="*/ 1 h 13"/>
                <a:gd name="T6" fmla="*/ 20 w 21"/>
                <a:gd name="T7" fmla="*/ 7 h 13"/>
                <a:gd name="T8" fmla="*/ 11 w 21"/>
                <a:gd name="T9" fmla="*/ 12 h 13"/>
              </a:gdLst>
              <a:ahLst/>
              <a:cxnLst>
                <a:cxn ang="0">
                  <a:pos x="T0" y="T1"/>
                </a:cxn>
                <a:cxn ang="0">
                  <a:pos x="T2" y="T3"/>
                </a:cxn>
                <a:cxn ang="0">
                  <a:pos x="T4" y="T5"/>
                </a:cxn>
                <a:cxn ang="0">
                  <a:pos x="T6" y="T7"/>
                </a:cxn>
                <a:cxn ang="0">
                  <a:pos x="T8" y="T9"/>
                </a:cxn>
              </a:cxnLst>
              <a:rect l="0" t="0" r="r" b="b"/>
              <a:pathLst>
                <a:path w="21" h="13">
                  <a:moveTo>
                    <a:pt x="11" y="12"/>
                  </a:moveTo>
                  <a:cubicBezTo>
                    <a:pt x="6" y="11"/>
                    <a:pt x="0" y="12"/>
                    <a:pt x="0" y="6"/>
                  </a:cubicBezTo>
                  <a:cubicBezTo>
                    <a:pt x="1" y="1"/>
                    <a:pt x="6" y="0"/>
                    <a:pt x="11" y="1"/>
                  </a:cubicBezTo>
                  <a:cubicBezTo>
                    <a:pt x="15" y="2"/>
                    <a:pt x="21" y="2"/>
                    <a:pt x="20" y="7"/>
                  </a:cubicBezTo>
                  <a:cubicBezTo>
                    <a:pt x="20" y="13"/>
                    <a:pt x="14" y="11"/>
                    <a:pt x="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542">
              <a:extLst>
                <a:ext uri="{FF2B5EF4-FFF2-40B4-BE49-F238E27FC236}">
                  <a16:creationId xmlns="" xmlns:a16="http://schemas.microsoft.com/office/drawing/2014/main" id="{618EA407-02E1-4122-954D-407BCBF8B6A2}"/>
                </a:ext>
              </a:extLst>
            </p:cNvPr>
            <p:cNvSpPr>
              <a:spLocks/>
            </p:cNvSpPr>
            <p:nvPr/>
          </p:nvSpPr>
          <p:spPr bwMode="auto">
            <a:xfrm>
              <a:off x="9029701" y="4964113"/>
              <a:ext cx="57150" cy="36513"/>
            </a:xfrm>
            <a:custGeom>
              <a:avLst/>
              <a:gdLst>
                <a:gd name="T0" fmla="*/ 20 w 20"/>
                <a:gd name="T1" fmla="*/ 6 h 13"/>
                <a:gd name="T2" fmla="*/ 10 w 20"/>
                <a:gd name="T3" fmla="*/ 12 h 13"/>
                <a:gd name="T4" fmla="*/ 0 w 20"/>
                <a:gd name="T5" fmla="*/ 7 h 13"/>
                <a:gd name="T6" fmla="*/ 10 w 20"/>
                <a:gd name="T7" fmla="*/ 1 h 13"/>
                <a:gd name="T8" fmla="*/ 20 w 20"/>
                <a:gd name="T9" fmla="*/ 6 h 13"/>
              </a:gdLst>
              <a:ahLst/>
              <a:cxnLst>
                <a:cxn ang="0">
                  <a:pos x="T0" y="T1"/>
                </a:cxn>
                <a:cxn ang="0">
                  <a:pos x="T2" y="T3"/>
                </a:cxn>
                <a:cxn ang="0">
                  <a:pos x="T4" y="T5"/>
                </a:cxn>
                <a:cxn ang="0">
                  <a:pos x="T6" y="T7"/>
                </a:cxn>
                <a:cxn ang="0">
                  <a:pos x="T8" y="T9"/>
                </a:cxn>
              </a:cxnLst>
              <a:rect l="0" t="0" r="r" b="b"/>
              <a:pathLst>
                <a:path w="20" h="13">
                  <a:moveTo>
                    <a:pt x="20" y="6"/>
                  </a:moveTo>
                  <a:cubicBezTo>
                    <a:pt x="19" y="11"/>
                    <a:pt x="14" y="12"/>
                    <a:pt x="10" y="12"/>
                  </a:cubicBezTo>
                  <a:cubicBezTo>
                    <a:pt x="6" y="12"/>
                    <a:pt x="0" y="13"/>
                    <a:pt x="0" y="7"/>
                  </a:cubicBezTo>
                  <a:cubicBezTo>
                    <a:pt x="0" y="1"/>
                    <a:pt x="6" y="1"/>
                    <a:pt x="10" y="1"/>
                  </a:cubicBezTo>
                  <a:cubicBezTo>
                    <a:pt x="14" y="1"/>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544">
              <a:extLst>
                <a:ext uri="{FF2B5EF4-FFF2-40B4-BE49-F238E27FC236}">
                  <a16:creationId xmlns="" xmlns:a16="http://schemas.microsoft.com/office/drawing/2014/main" id="{33EEE987-28E1-4E62-B13D-C23FA9CB0B23}"/>
                </a:ext>
              </a:extLst>
            </p:cNvPr>
            <p:cNvSpPr>
              <a:spLocks/>
            </p:cNvSpPr>
            <p:nvPr/>
          </p:nvSpPr>
          <p:spPr bwMode="auto">
            <a:xfrm>
              <a:off x="8545513" y="5661026"/>
              <a:ext cx="76200" cy="41275"/>
            </a:xfrm>
            <a:custGeom>
              <a:avLst/>
              <a:gdLst>
                <a:gd name="T0" fmla="*/ 26 w 26"/>
                <a:gd name="T1" fmla="*/ 10 h 14"/>
                <a:gd name="T2" fmla="*/ 0 w 26"/>
                <a:gd name="T3" fmla="*/ 7 h 14"/>
                <a:gd name="T4" fmla="*/ 2 w 26"/>
                <a:gd name="T5" fmla="*/ 3 h 14"/>
                <a:gd name="T6" fmla="*/ 26 w 26"/>
                <a:gd name="T7" fmla="*/ 10 h 14"/>
              </a:gdLst>
              <a:ahLst/>
              <a:cxnLst>
                <a:cxn ang="0">
                  <a:pos x="T0" y="T1"/>
                </a:cxn>
                <a:cxn ang="0">
                  <a:pos x="T2" y="T3"/>
                </a:cxn>
                <a:cxn ang="0">
                  <a:pos x="T4" y="T5"/>
                </a:cxn>
                <a:cxn ang="0">
                  <a:pos x="T6" y="T7"/>
                </a:cxn>
              </a:cxnLst>
              <a:rect l="0" t="0" r="r" b="b"/>
              <a:pathLst>
                <a:path w="26" h="14">
                  <a:moveTo>
                    <a:pt x="26" y="10"/>
                  </a:moveTo>
                  <a:cubicBezTo>
                    <a:pt x="15" y="13"/>
                    <a:pt x="7" y="14"/>
                    <a:pt x="0" y="7"/>
                  </a:cubicBezTo>
                  <a:cubicBezTo>
                    <a:pt x="0" y="7"/>
                    <a:pt x="1" y="3"/>
                    <a:pt x="2" y="3"/>
                  </a:cubicBezTo>
                  <a:cubicBezTo>
                    <a:pt x="10" y="0"/>
                    <a:pt x="17" y="2"/>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47">
              <a:extLst>
                <a:ext uri="{FF2B5EF4-FFF2-40B4-BE49-F238E27FC236}">
                  <a16:creationId xmlns="" xmlns:a16="http://schemas.microsoft.com/office/drawing/2014/main" id="{F362B40F-49AD-4F0E-828D-415EA9627855}"/>
                </a:ext>
              </a:extLst>
            </p:cNvPr>
            <p:cNvSpPr>
              <a:spLocks/>
            </p:cNvSpPr>
            <p:nvPr/>
          </p:nvSpPr>
          <p:spPr bwMode="auto">
            <a:xfrm>
              <a:off x="9015413" y="6472238"/>
              <a:ext cx="74613" cy="38100"/>
            </a:xfrm>
            <a:custGeom>
              <a:avLst/>
              <a:gdLst>
                <a:gd name="T0" fmla="*/ 26 w 26"/>
                <a:gd name="T1" fmla="*/ 9 h 13"/>
                <a:gd name="T2" fmla="*/ 3 w 26"/>
                <a:gd name="T3" fmla="*/ 8 h 13"/>
                <a:gd name="T4" fmla="*/ 5 w 26"/>
                <a:gd name="T5" fmla="*/ 2 h 13"/>
                <a:gd name="T6" fmla="*/ 26 w 26"/>
                <a:gd name="T7" fmla="*/ 9 h 13"/>
              </a:gdLst>
              <a:ahLst/>
              <a:cxnLst>
                <a:cxn ang="0">
                  <a:pos x="T0" y="T1"/>
                </a:cxn>
                <a:cxn ang="0">
                  <a:pos x="T2" y="T3"/>
                </a:cxn>
                <a:cxn ang="0">
                  <a:pos x="T4" y="T5"/>
                </a:cxn>
                <a:cxn ang="0">
                  <a:pos x="T6" y="T7"/>
                </a:cxn>
              </a:cxnLst>
              <a:rect l="0" t="0" r="r" b="b"/>
              <a:pathLst>
                <a:path w="26" h="13">
                  <a:moveTo>
                    <a:pt x="26" y="9"/>
                  </a:moveTo>
                  <a:cubicBezTo>
                    <a:pt x="17" y="13"/>
                    <a:pt x="9" y="12"/>
                    <a:pt x="3" y="8"/>
                  </a:cubicBezTo>
                  <a:cubicBezTo>
                    <a:pt x="0" y="6"/>
                    <a:pt x="2" y="3"/>
                    <a:pt x="5" y="2"/>
                  </a:cubicBezTo>
                  <a:cubicBezTo>
                    <a:pt x="13" y="0"/>
                    <a:pt x="20" y="1"/>
                    <a:pt x="2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558">
              <a:extLst>
                <a:ext uri="{FF2B5EF4-FFF2-40B4-BE49-F238E27FC236}">
                  <a16:creationId xmlns="" xmlns:a16="http://schemas.microsoft.com/office/drawing/2014/main" id="{DDFA9187-CC38-445E-A4DC-4F38CA3C4B2A}"/>
                </a:ext>
              </a:extLst>
            </p:cNvPr>
            <p:cNvSpPr>
              <a:spLocks/>
            </p:cNvSpPr>
            <p:nvPr/>
          </p:nvSpPr>
          <p:spPr bwMode="auto">
            <a:xfrm>
              <a:off x="9023351" y="5197476"/>
              <a:ext cx="58738" cy="38100"/>
            </a:xfrm>
            <a:custGeom>
              <a:avLst/>
              <a:gdLst>
                <a:gd name="T0" fmla="*/ 11 w 20"/>
                <a:gd name="T1" fmla="*/ 3 h 13"/>
                <a:gd name="T2" fmla="*/ 20 w 20"/>
                <a:gd name="T3" fmla="*/ 7 h 13"/>
                <a:gd name="T4" fmla="*/ 10 w 20"/>
                <a:gd name="T5" fmla="*/ 13 h 13"/>
                <a:gd name="T6" fmla="*/ 1 w 20"/>
                <a:gd name="T7" fmla="*/ 6 h 13"/>
                <a:gd name="T8" fmla="*/ 11 w 20"/>
                <a:gd name="T9" fmla="*/ 3 h 13"/>
              </a:gdLst>
              <a:ahLst/>
              <a:cxnLst>
                <a:cxn ang="0">
                  <a:pos x="T0" y="T1"/>
                </a:cxn>
                <a:cxn ang="0">
                  <a:pos x="T2" y="T3"/>
                </a:cxn>
                <a:cxn ang="0">
                  <a:pos x="T4" y="T5"/>
                </a:cxn>
                <a:cxn ang="0">
                  <a:pos x="T6" y="T7"/>
                </a:cxn>
                <a:cxn ang="0">
                  <a:pos x="T8" y="T9"/>
                </a:cxn>
              </a:cxnLst>
              <a:rect l="0" t="0" r="r" b="b"/>
              <a:pathLst>
                <a:path w="20" h="13">
                  <a:moveTo>
                    <a:pt x="11" y="3"/>
                  </a:moveTo>
                  <a:cubicBezTo>
                    <a:pt x="15" y="3"/>
                    <a:pt x="20" y="2"/>
                    <a:pt x="20" y="7"/>
                  </a:cubicBezTo>
                  <a:cubicBezTo>
                    <a:pt x="19" y="12"/>
                    <a:pt x="14" y="13"/>
                    <a:pt x="10" y="13"/>
                  </a:cubicBezTo>
                  <a:cubicBezTo>
                    <a:pt x="6" y="12"/>
                    <a:pt x="0" y="12"/>
                    <a:pt x="1" y="6"/>
                  </a:cubicBezTo>
                  <a:cubicBezTo>
                    <a:pt x="2" y="0"/>
                    <a:pt x="8"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59">
              <a:extLst>
                <a:ext uri="{FF2B5EF4-FFF2-40B4-BE49-F238E27FC236}">
                  <a16:creationId xmlns="" xmlns:a16="http://schemas.microsoft.com/office/drawing/2014/main" id="{23722D6D-1BF4-4245-896A-35FEE9D1DEAE}"/>
                </a:ext>
              </a:extLst>
            </p:cNvPr>
            <p:cNvSpPr>
              <a:spLocks/>
            </p:cNvSpPr>
            <p:nvPr/>
          </p:nvSpPr>
          <p:spPr bwMode="auto">
            <a:xfrm>
              <a:off x="8872538" y="4965701"/>
              <a:ext cx="66675" cy="38100"/>
            </a:xfrm>
            <a:custGeom>
              <a:avLst/>
              <a:gdLst>
                <a:gd name="T0" fmla="*/ 10 w 23"/>
                <a:gd name="T1" fmla="*/ 11 h 13"/>
                <a:gd name="T2" fmla="*/ 2 w 23"/>
                <a:gd name="T3" fmla="*/ 7 h 13"/>
                <a:gd name="T4" fmla="*/ 15 w 23"/>
                <a:gd name="T5" fmla="*/ 1 h 13"/>
                <a:gd name="T6" fmla="*/ 23 w 23"/>
                <a:gd name="T7" fmla="*/ 5 h 13"/>
                <a:gd name="T8" fmla="*/ 10 w 23"/>
                <a:gd name="T9" fmla="*/ 11 h 13"/>
              </a:gdLst>
              <a:ahLst/>
              <a:cxnLst>
                <a:cxn ang="0">
                  <a:pos x="T0" y="T1"/>
                </a:cxn>
                <a:cxn ang="0">
                  <a:pos x="T2" y="T3"/>
                </a:cxn>
                <a:cxn ang="0">
                  <a:pos x="T4" y="T5"/>
                </a:cxn>
                <a:cxn ang="0">
                  <a:pos x="T6" y="T7"/>
                </a:cxn>
                <a:cxn ang="0">
                  <a:pos x="T8" y="T9"/>
                </a:cxn>
              </a:cxnLst>
              <a:rect l="0" t="0" r="r" b="b"/>
              <a:pathLst>
                <a:path w="23" h="13">
                  <a:moveTo>
                    <a:pt x="10" y="11"/>
                  </a:moveTo>
                  <a:cubicBezTo>
                    <a:pt x="6" y="11"/>
                    <a:pt x="0" y="12"/>
                    <a:pt x="2" y="7"/>
                  </a:cubicBezTo>
                  <a:cubicBezTo>
                    <a:pt x="3" y="1"/>
                    <a:pt x="10" y="2"/>
                    <a:pt x="15" y="1"/>
                  </a:cubicBezTo>
                  <a:cubicBezTo>
                    <a:pt x="18" y="0"/>
                    <a:pt x="23" y="1"/>
                    <a:pt x="23" y="5"/>
                  </a:cubicBezTo>
                  <a:cubicBezTo>
                    <a:pt x="22" y="13"/>
                    <a:pt x="14"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564">
              <a:extLst>
                <a:ext uri="{FF2B5EF4-FFF2-40B4-BE49-F238E27FC236}">
                  <a16:creationId xmlns="" xmlns:a16="http://schemas.microsoft.com/office/drawing/2014/main" id="{17E682AB-6E55-408F-9612-41B9C72C2F0F}"/>
                </a:ext>
              </a:extLst>
            </p:cNvPr>
            <p:cNvSpPr>
              <a:spLocks/>
            </p:cNvSpPr>
            <p:nvPr/>
          </p:nvSpPr>
          <p:spPr bwMode="auto">
            <a:xfrm>
              <a:off x="8893176" y="5502276"/>
              <a:ext cx="60325" cy="38100"/>
            </a:xfrm>
            <a:custGeom>
              <a:avLst/>
              <a:gdLst>
                <a:gd name="T0" fmla="*/ 11 w 21"/>
                <a:gd name="T1" fmla="*/ 10 h 13"/>
                <a:gd name="T2" fmla="*/ 1 w 21"/>
                <a:gd name="T3" fmla="*/ 5 h 13"/>
                <a:gd name="T4" fmla="*/ 10 w 21"/>
                <a:gd name="T5" fmla="*/ 0 h 13"/>
                <a:gd name="T6" fmla="*/ 20 w 21"/>
                <a:gd name="T7" fmla="*/ 6 h 13"/>
                <a:gd name="T8" fmla="*/ 11 w 21"/>
                <a:gd name="T9" fmla="*/ 10 h 13"/>
              </a:gdLst>
              <a:ahLst/>
              <a:cxnLst>
                <a:cxn ang="0">
                  <a:pos x="T0" y="T1"/>
                </a:cxn>
                <a:cxn ang="0">
                  <a:pos x="T2" y="T3"/>
                </a:cxn>
                <a:cxn ang="0">
                  <a:pos x="T4" y="T5"/>
                </a:cxn>
                <a:cxn ang="0">
                  <a:pos x="T6" y="T7"/>
                </a:cxn>
                <a:cxn ang="0">
                  <a:pos x="T8" y="T9"/>
                </a:cxn>
              </a:cxnLst>
              <a:rect l="0" t="0" r="r" b="b"/>
              <a:pathLst>
                <a:path w="21" h="13">
                  <a:moveTo>
                    <a:pt x="11" y="10"/>
                  </a:moveTo>
                  <a:cubicBezTo>
                    <a:pt x="6" y="10"/>
                    <a:pt x="0" y="11"/>
                    <a:pt x="1" y="5"/>
                  </a:cubicBezTo>
                  <a:cubicBezTo>
                    <a:pt x="1" y="0"/>
                    <a:pt x="6" y="0"/>
                    <a:pt x="10" y="0"/>
                  </a:cubicBezTo>
                  <a:cubicBezTo>
                    <a:pt x="14" y="0"/>
                    <a:pt x="20" y="1"/>
                    <a:pt x="20" y="6"/>
                  </a:cubicBezTo>
                  <a:cubicBezTo>
                    <a:pt x="21" y="13"/>
                    <a:pt x="14" y="9"/>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566">
              <a:extLst>
                <a:ext uri="{FF2B5EF4-FFF2-40B4-BE49-F238E27FC236}">
                  <a16:creationId xmlns="" xmlns:a16="http://schemas.microsoft.com/office/drawing/2014/main" id="{17E55358-7971-49FE-A2BC-7FE34F87D1DF}"/>
                </a:ext>
              </a:extLst>
            </p:cNvPr>
            <p:cNvSpPr>
              <a:spLocks/>
            </p:cNvSpPr>
            <p:nvPr/>
          </p:nvSpPr>
          <p:spPr bwMode="auto">
            <a:xfrm>
              <a:off x="8728076" y="5870576"/>
              <a:ext cx="57150" cy="31750"/>
            </a:xfrm>
            <a:custGeom>
              <a:avLst/>
              <a:gdLst>
                <a:gd name="T0" fmla="*/ 20 w 20"/>
                <a:gd name="T1" fmla="*/ 6 h 11"/>
                <a:gd name="T2" fmla="*/ 10 w 20"/>
                <a:gd name="T3" fmla="*/ 11 h 11"/>
                <a:gd name="T4" fmla="*/ 0 w 20"/>
                <a:gd name="T5" fmla="*/ 5 h 11"/>
                <a:gd name="T6" fmla="*/ 10 w 20"/>
                <a:gd name="T7" fmla="*/ 0 h 11"/>
                <a:gd name="T8" fmla="*/ 20 w 20"/>
                <a:gd name="T9" fmla="*/ 6 h 11"/>
              </a:gdLst>
              <a:ahLst/>
              <a:cxnLst>
                <a:cxn ang="0">
                  <a:pos x="T0" y="T1"/>
                </a:cxn>
                <a:cxn ang="0">
                  <a:pos x="T2" y="T3"/>
                </a:cxn>
                <a:cxn ang="0">
                  <a:pos x="T4" y="T5"/>
                </a:cxn>
                <a:cxn ang="0">
                  <a:pos x="T6" y="T7"/>
                </a:cxn>
                <a:cxn ang="0">
                  <a:pos x="T8" y="T9"/>
                </a:cxn>
              </a:cxnLst>
              <a:rect l="0" t="0" r="r" b="b"/>
              <a:pathLst>
                <a:path w="20" h="11">
                  <a:moveTo>
                    <a:pt x="20" y="6"/>
                  </a:moveTo>
                  <a:cubicBezTo>
                    <a:pt x="19" y="11"/>
                    <a:pt x="14" y="11"/>
                    <a:pt x="10" y="11"/>
                  </a:cubicBezTo>
                  <a:cubicBezTo>
                    <a:pt x="5" y="11"/>
                    <a:pt x="0" y="11"/>
                    <a:pt x="0" y="5"/>
                  </a:cubicBezTo>
                  <a:cubicBezTo>
                    <a:pt x="1" y="0"/>
                    <a:pt x="6" y="0"/>
                    <a:pt x="10" y="0"/>
                  </a:cubicBezTo>
                  <a:cubicBezTo>
                    <a:pt x="14" y="0"/>
                    <a:pt x="19"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567">
              <a:extLst>
                <a:ext uri="{FF2B5EF4-FFF2-40B4-BE49-F238E27FC236}">
                  <a16:creationId xmlns="" xmlns:a16="http://schemas.microsoft.com/office/drawing/2014/main" id="{D36CF7F6-1231-42E1-881E-81E7338E1FD4}"/>
                </a:ext>
              </a:extLst>
            </p:cNvPr>
            <p:cNvSpPr>
              <a:spLocks/>
            </p:cNvSpPr>
            <p:nvPr/>
          </p:nvSpPr>
          <p:spPr bwMode="auto">
            <a:xfrm>
              <a:off x="8551863" y="5965826"/>
              <a:ext cx="63500" cy="38100"/>
            </a:xfrm>
            <a:custGeom>
              <a:avLst/>
              <a:gdLst>
                <a:gd name="T0" fmla="*/ 10 w 22"/>
                <a:gd name="T1" fmla="*/ 1 h 13"/>
                <a:gd name="T2" fmla="*/ 21 w 22"/>
                <a:gd name="T3" fmla="*/ 8 h 13"/>
                <a:gd name="T4" fmla="*/ 12 w 22"/>
                <a:gd name="T5" fmla="*/ 11 h 13"/>
                <a:gd name="T6" fmla="*/ 0 w 22"/>
                <a:gd name="T7" fmla="*/ 6 h 13"/>
                <a:gd name="T8" fmla="*/ 10 w 22"/>
                <a:gd name="T9" fmla="*/ 1 h 13"/>
              </a:gdLst>
              <a:ahLst/>
              <a:cxnLst>
                <a:cxn ang="0">
                  <a:pos x="T0" y="T1"/>
                </a:cxn>
                <a:cxn ang="0">
                  <a:pos x="T2" y="T3"/>
                </a:cxn>
                <a:cxn ang="0">
                  <a:pos x="T4" y="T5"/>
                </a:cxn>
                <a:cxn ang="0">
                  <a:pos x="T6" y="T7"/>
                </a:cxn>
                <a:cxn ang="0">
                  <a:pos x="T8" y="T9"/>
                </a:cxn>
              </a:cxnLst>
              <a:rect l="0" t="0" r="r" b="b"/>
              <a:pathLst>
                <a:path w="22" h="13">
                  <a:moveTo>
                    <a:pt x="10" y="1"/>
                  </a:moveTo>
                  <a:cubicBezTo>
                    <a:pt x="15" y="2"/>
                    <a:pt x="22" y="0"/>
                    <a:pt x="21" y="8"/>
                  </a:cubicBezTo>
                  <a:cubicBezTo>
                    <a:pt x="21" y="12"/>
                    <a:pt x="16" y="12"/>
                    <a:pt x="12" y="11"/>
                  </a:cubicBezTo>
                  <a:cubicBezTo>
                    <a:pt x="8" y="10"/>
                    <a:pt x="0" y="13"/>
                    <a:pt x="0" y="6"/>
                  </a:cubicBezTo>
                  <a:cubicBezTo>
                    <a:pt x="0" y="0"/>
                    <a:pt x="6"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569">
              <a:extLst>
                <a:ext uri="{FF2B5EF4-FFF2-40B4-BE49-F238E27FC236}">
                  <a16:creationId xmlns="" xmlns:a16="http://schemas.microsoft.com/office/drawing/2014/main" id="{D8A39B6A-EF05-4B83-BB1B-2E0EDA756FF4}"/>
                </a:ext>
              </a:extLst>
            </p:cNvPr>
            <p:cNvSpPr>
              <a:spLocks/>
            </p:cNvSpPr>
            <p:nvPr/>
          </p:nvSpPr>
          <p:spPr bwMode="auto">
            <a:xfrm>
              <a:off x="8721726" y="5491163"/>
              <a:ext cx="58738" cy="34925"/>
            </a:xfrm>
            <a:custGeom>
              <a:avLst/>
              <a:gdLst>
                <a:gd name="T0" fmla="*/ 9 w 20"/>
                <a:gd name="T1" fmla="*/ 10 h 12"/>
                <a:gd name="T2" fmla="*/ 1 w 20"/>
                <a:gd name="T3" fmla="*/ 6 h 12"/>
                <a:gd name="T4" fmla="*/ 11 w 20"/>
                <a:gd name="T5" fmla="*/ 0 h 12"/>
                <a:gd name="T6" fmla="*/ 20 w 20"/>
                <a:gd name="T7" fmla="*/ 4 h 12"/>
                <a:gd name="T8" fmla="*/ 9 w 20"/>
                <a:gd name="T9" fmla="*/ 10 h 12"/>
              </a:gdLst>
              <a:ahLst/>
              <a:cxnLst>
                <a:cxn ang="0">
                  <a:pos x="T0" y="T1"/>
                </a:cxn>
                <a:cxn ang="0">
                  <a:pos x="T2" y="T3"/>
                </a:cxn>
                <a:cxn ang="0">
                  <a:pos x="T4" y="T5"/>
                </a:cxn>
                <a:cxn ang="0">
                  <a:pos x="T6" y="T7"/>
                </a:cxn>
                <a:cxn ang="0">
                  <a:pos x="T8" y="T9"/>
                </a:cxn>
              </a:cxnLst>
              <a:rect l="0" t="0" r="r" b="b"/>
              <a:pathLst>
                <a:path w="20" h="12">
                  <a:moveTo>
                    <a:pt x="9" y="10"/>
                  </a:moveTo>
                  <a:cubicBezTo>
                    <a:pt x="5" y="11"/>
                    <a:pt x="0" y="12"/>
                    <a:pt x="1" y="6"/>
                  </a:cubicBezTo>
                  <a:cubicBezTo>
                    <a:pt x="1" y="1"/>
                    <a:pt x="6" y="0"/>
                    <a:pt x="11" y="0"/>
                  </a:cubicBezTo>
                  <a:cubicBezTo>
                    <a:pt x="15" y="0"/>
                    <a:pt x="20" y="0"/>
                    <a:pt x="20" y="4"/>
                  </a:cubicBezTo>
                  <a:cubicBezTo>
                    <a:pt x="20" y="12"/>
                    <a:pt x="13" y="9"/>
                    <a:pt x="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572">
              <a:extLst>
                <a:ext uri="{FF2B5EF4-FFF2-40B4-BE49-F238E27FC236}">
                  <a16:creationId xmlns="" xmlns:a16="http://schemas.microsoft.com/office/drawing/2014/main" id="{07703635-9F30-42E6-8BF6-80769271E739}"/>
                </a:ext>
              </a:extLst>
            </p:cNvPr>
            <p:cNvSpPr>
              <a:spLocks/>
            </p:cNvSpPr>
            <p:nvPr/>
          </p:nvSpPr>
          <p:spPr bwMode="auto">
            <a:xfrm>
              <a:off x="8728076" y="6418263"/>
              <a:ext cx="60325" cy="34925"/>
            </a:xfrm>
            <a:custGeom>
              <a:avLst/>
              <a:gdLst>
                <a:gd name="T0" fmla="*/ 12 w 21"/>
                <a:gd name="T1" fmla="*/ 11 h 12"/>
                <a:gd name="T2" fmla="*/ 1 w 21"/>
                <a:gd name="T3" fmla="*/ 7 h 12"/>
                <a:gd name="T4" fmla="*/ 8 w 21"/>
                <a:gd name="T5" fmla="*/ 1 h 12"/>
                <a:gd name="T6" fmla="*/ 20 w 21"/>
                <a:gd name="T7" fmla="*/ 6 h 12"/>
                <a:gd name="T8" fmla="*/ 12 w 21"/>
                <a:gd name="T9" fmla="*/ 11 h 12"/>
              </a:gdLst>
              <a:ahLst/>
              <a:cxnLst>
                <a:cxn ang="0">
                  <a:pos x="T0" y="T1"/>
                </a:cxn>
                <a:cxn ang="0">
                  <a:pos x="T2" y="T3"/>
                </a:cxn>
                <a:cxn ang="0">
                  <a:pos x="T4" y="T5"/>
                </a:cxn>
                <a:cxn ang="0">
                  <a:pos x="T6" y="T7"/>
                </a:cxn>
                <a:cxn ang="0">
                  <a:pos x="T8" y="T9"/>
                </a:cxn>
              </a:cxnLst>
              <a:rect l="0" t="0" r="r" b="b"/>
              <a:pathLst>
                <a:path w="21" h="12">
                  <a:moveTo>
                    <a:pt x="12" y="11"/>
                  </a:moveTo>
                  <a:cubicBezTo>
                    <a:pt x="8" y="11"/>
                    <a:pt x="3" y="12"/>
                    <a:pt x="1" y="7"/>
                  </a:cubicBezTo>
                  <a:cubicBezTo>
                    <a:pt x="0" y="2"/>
                    <a:pt x="5" y="1"/>
                    <a:pt x="8" y="1"/>
                  </a:cubicBezTo>
                  <a:cubicBezTo>
                    <a:pt x="13" y="1"/>
                    <a:pt x="19" y="0"/>
                    <a:pt x="20" y="6"/>
                  </a:cubicBezTo>
                  <a:cubicBezTo>
                    <a:pt x="21" y="11"/>
                    <a:pt x="16" y="11"/>
                    <a:pt x="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575">
              <a:extLst>
                <a:ext uri="{FF2B5EF4-FFF2-40B4-BE49-F238E27FC236}">
                  <a16:creationId xmlns="" xmlns:a16="http://schemas.microsoft.com/office/drawing/2014/main" id="{7EF484F9-1571-48A9-B29E-35CE122459F1}"/>
                </a:ext>
              </a:extLst>
            </p:cNvPr>
            <p:cNvSpPr>
              <a:spLocks/>
            </p:cNvSpPr>
            <p:nvPr/>
          </p:nvSpPr>
          <p:spPr bwMode="auto">
            <a:xfrm>
              <a:off x="8728076" y="6337301"/>
              <a:ext cx="69850" cy="34925"/>
            </a:xfrm>
            <a:custGeom>
              <a:avLst/>
              <a:gdLst>
                <a:gd name="T0" fmla="*/ 0 w 24"/>
                <a:gd name="T1" fmla="*/ 4 h 12"/>
                <a:gd name="T2" fmla="*/ 24 w 24"/>
                <a:gd name="T3" fmla="*/ 5 h 12"/>
                <a:gd name="T4" fmla="*/ 23 w 24"/>
                <a:gd name="T5" fmla="*/ 10 h 12"/>
                <a:gd name="T6" fmla="*/ 0 w 24"/>
                <a:gd name="T7" fmla="*/ 4 h 12"/>
              </a:gdLst>
              <a:ahLst/>
              <a:cxnLst>
                <a:cxn ang="0">
                  <a:pos x="T0" y="T1"/>
                </a:cxn>
                <a:cxn ang="0">
                  <a:pos x="T2" y="T3"/>
                </a:cxn>
                <a:cxn ang="0">
                  <a:pos x="T4" y="T5"/>
                </a:cxn>
                <a:cxn ang="0">
                  <a:pos x="T6" y="T7"/>
                </a:cxn>
              </a:cxnLst>
              <a:rect l="0" t="0" r="r" b="b"/>
              <a:pathLst>
                <a:path w="24" h="12">
                  <a:moveTo>
                    <a:pt x="0" y="4"/>
                  </a:moveTo>
                  <a:cubicBezTo>
                    <a:pt x="10" y="0"/>
                    <a:pt x="17" y="0"/>
                    <a:pt x="24" y="5"/>
                  </a:cubicBezTo>
                  <a:cubicBezTo>
                    <a:pt x="24" y="6"/>
                    <a:pt x="24" y="10"/>
                    <a:pt x="23" y="10"/>
                  </a:cubicBezTo>
                  <a:cubicBezTo>
                    <a:pt x="16" y="12"/>
                    <a:pt x="9" y="1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577">
              <a:extLst>
                <a:ext uri="{FF2B5EF4-FFF2-40B4-BE49-F238E27FC236}">
                  <a16:creationId xmlns="" xmlns:a16="http://schemas.microsoft.com/office/drawing/2014/main" id="{F3864A8C-3502-434D-AB6F-0617733405A2}"/>
                </a:ext>
              </a:extLst>
            </p:cNvPr>
            <p:cNvSpPr>
              <a:spLocks/>
            </p:cNvSpPr>
            <p:nvPr/>
          </p:nvSpPr>
          <p:spPr bwMode="auto">
            <a:xfrm>
              <a:off x="8528051" y="5775326"/>
              <a:ext cx="93663" cy="36513"/>
            </a:xfrm>
            <a:custGeom>
              <a:avLst/>
              <a:gdLst>
                <a:gd name="T0" fmla="*/ 32 w 32"/>
                <a:gd name="T1" fmla="*/ 6 h 13"/>
                <a:gd name="T2" fmla="*/ 0 w 32"/>
                <a:gd name="T3" fmla="*/ 10 h 13"/>
                <a:gd name="T4" fmla="*/ 32 w 32"/>
                <a:gd name="T5" fmla="*/ 6 h 13"/>
              </a:gdLst>
              <a:ahLst/>
              <a:cxnLst>
                <a:cxn ang="0">
                  <a:pos x="T0" y="T1"/>
                </a:cxn>
                <a:cxn ang="0">
                  <a:pos x="T2" y="T3"/>
                </a:cxn>
                <a:cxn ang="0">
                  <a:pos x="T4" y="T5"/>
                </a:cxn>
              </a:cxnLst>
              <a:rect l="0" t="0" r="r" b="b"/>
              <a:pathLst>
                <a:path w="32" h="13">
                  <a:moveTo>
                    <a:pt x="32" y="6"/>
                  </a:moveTo>
                  <a:cubicBezTo>
                    <a:pt x="21" y="13"/>
                    <a:pt x="13" y="10"/>
                    <a:pt x="0" y="10"/>
                  </a:cubicBezTo>
                  <a:cubicBezTo>
                    <a:pt x="12" y="0"/>
                    <a:pt x="20" y="1"/>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578">
              <a:extLst>
                <a:ext uri="{FF2B5EF4-FFF2-40B4-BE49-F238E27FC236}">
                  <a16:creationId xmlns="" xmlns:a16="http://schemas.microsoft.com/office/drawing/2014/main" id="{FD65EEAD-EBBA-4FBF-80F8-3E0F5F313E9B}"/>
                </a:ext>
              </a:extLst>
            </p:cNvPr>
            <p:cNvSpPr>
              <a:spLocks/>
            </p:cNvSpPr>
            <p:nvPr/>
          </p:nvSpPr>
          <p:spPr bwMode="auto">
            <a:xfrm>
              <a:off x="8731251" y="5775326"/>
              <a:ext cx="49213" cy="31750"/>
            </a:xfrm>
            <a:custGeom>
              <a:avLst/>
              <a:gdLst>
                <a:gd name="T0" fmla="*/ 0 w 17"/>
                <a:gd name="T1" fmla="*/ 5 h 11"/>
                <a:gd name="T2" fmla="*/ 8 w 17"/>
                <a:gd name="T3" fmla="*/ 0 h 11"/>
                <a:gd name="T4" fmla="*/ 17 w 17"/>
                <a:gd name="T5" fmla="*/ 7 h 11"/>
                <a:gd name="T6" fmla="*/ 10 w 17"/>
                <a:gd name="T7" fmla="*/ 11 h 11"/>
                <a:gd name="T8" fmla="*/ 0 w 17"/>
                <a:gd name="T9" fmla="*/ 5 h 11"/>
              </a:gdLst>
              <a:ahLst/>
              <a:cxnLst>
                <a:cxn ang="0">
                  <a:pos x="T0" y="T1"/>
                </a:cxn>
                <a:cxn ang="0">
                  <a:pos x="T2" y="T3"/>
                </a:cxn>
                <a:cxn ang="0">
                  <a:pos x="T4" y="T5"/>
                </a:cxn>
                <a:cxn ang="0">
                  <a:pos x="T6" y="T7"/>
                </a:cxn>
                <a:cxn ang="0">
                  <a:pos x="T8" y="T9"/>
                </a:cxn>
              </a:cxnLst>
              <a:rect l="0" t="0" r="r" b="b"/>
              <a:pathLst>
                <a:path w="17" h="11">
                  <a:moveTo>
                    <a:pt x="0" y="5"/>
                  </a:moveTo>
                  <a:cubicBezTo>
                    <a:pt x="1" y="1"/>
                    <a:pt x="4" y="0"/>
                    <a:pt x="8" y="0"/>
                  </a:cubicBezTo>
                  <a:cubicBezTo>
                    <a:pt x="12" y="0"/>
                    <a:pt x="17" y="1"/>
                    <a:pt x="17" y="7"/>
                  </a:cubicBezTo>
                  <a:cubicBezTo>
                    <a:pt x="17" y="10"/>
                    <a:pt x="13" y="11"/>
                    <a:pt x="10" y="11"/>
                  </a:cubicBezTo>
                  <a:cubicBezTo>
                    <a:pt x="6" y="10"/>
                    <a:pt x="1"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580">
              <a:extLst>
                <a:ext uri="{FF2B5EF4-FFF2-40B4-BE49-F238E27FC236}">
                  <a16:creationId xmlns="" xmlns:a16="http://schemas.microsoft.com/office/drawing/2014/main" id="{91DAD21F-9A9E-494F-8C52-2BCE95E11E4D}"/>
                </a:ext>
              </a:extLst>
            </p:cNvPr>
            <p:cNvSpPr>
              <a:spLocks/>
            </p:cNvSpPr>
            <p:nvPr/>
          </p:nvSpPr>
          <p:spPr bwMode="auto">
            <a:xfrm>
              <a:off x="9026526" y="5575301"/>
              <a:ext cx="63500" cy="36513"/>
            </a:xfrm>
            <a:custGeom>
              <a:avLst/>
              <a:gdLst>
                <a:gd name="T0" fmla="*/ 0 w 22"/>
                <a:gd name="T1" fmla="*/ 8 h 13"/>
                <a:gd name="T2" fmla="*/ 20 w 22"/>
                <a:gd name="T3" fmla="*/ 2 h 13"/>
                <a:gd name="T4" fmla="*/ 22 w 22"/>
                <a:gd name="T5" fmla="*/ 7 h 13"/>
                <a:gd name="T6" fmla="*/ 0 w 22"/>
                <a:gd name="T7" fmla="*/ 8 h 13"/>
              </a:gdLst>
              <a:ahLst/>
              <a:cxnLst>
                <a:cxn ang="0">
                  <a:pos x="T0" y="T1"/>
                </a:cxn>
                <a:cxn ang="0">
                  <a:pos x="T2" y="T3"/>
                </a:cxn>
                <a:cxn ang="0">
                  <a:pos x="T4" y="T5"/>
                </a:cxn>
                <a:cxn ang="0">
                  <a:pos x="T6" y="T7"/>
                </a:cxn>
              </a:cxnLst>
              <a:rect l="0" t="0" r="r" b="b"/>
              <a:pathLst>
                <a:path w="22" h="13">
                  <a:moveTo>
                    <a:pt x="0" y="8"/>
                  </a:moveTo>
                  <a:cubicBezTo>
                    <a:pt x="7" y="2"/>
                    <a:pt x="13" y="0"/>
                    <a:pt x="20" y="2"/>
                  </a:cubicBezTo>
                  <a:cubicBezTo>
                    <a:pt x="21" y="3"/>
                    <a:pt x="22" y="6"/>
                    <a:pt x="22" y="7"/>
                  </a:cubicBezTo>
                  <a:cubicBezTo>
                    <a:pt x="16" y="13"/>
                    <a:pt x="9" y="1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584">
              <a:extLst>
                <a:ext uri="{FF2B5EF4-FFF2-40B4-BE49-F238E27FC236}">
                  <a16:creationId xmlns="" xmlns:a16="http://schemas.microsoft.com/office/drawing/2014/main" id="{689A33FE-4DDE-4350-A39B-E6EC5298F896}"/>
                </a:ext>
              </a:extLst>
            </p:cNvPr>
            <p:cNvSpPr>
              <a:spLocks/>
            </p:cNvSpPr>
            <p:nvPr/>
          </p:nvSpPr>
          <p:spPr bwMode="auto">
            <a:xfrm>
              <a:off x="8893176" y="6330951"/>
              <a:ext cx="52388" cy="28575"/>
            </a:xfrm>
            <a:custGeom>
              <a:avLst/>
              <a:gdLst>
                <a:gd name="T0" fmla="*/ 10 w 18"/>
                <a:gd name="T1" fmla="*/ 10 h 10"/>
                <a:gd name="T2" fmla="*/ 1 w 18"/>
                <a:gd name="T3" fmla="*/ 5 h 10"/>
                <a:gd name="T4" fmla="*/ 9 w 18"/>
                <a:gd name="T5" fmla="*/ 0 h 10"/>
                <a:gd name="T6" fmla="*/ 18 w 18"/>
                <a:gd name="T7" fmla="*/ 4 h 10"/>
                <a:gd name="T8" fmla="*/ 10 w 18"/>
                <a:gd name="T9" fmla="*/ 10 h 10"/>
              </a:gdLst>
              <a:ahLst/>
              <a:cxnLst>
                <a:cxn ang="0">
                  <a:pos x="T0" y="T1"/>
                </a:cxn>
                <a:cxn ang="0">
                  <a:pos x="T2" y="T3"/>
                </a:cxn>
                <a:cxn ang="0">
                  <a:pos x="T4" y="T5"/>
                </a:cxn>
                <a:cxn ang="0">
                  <a:pos x="T6" y="T7"/>
                </a:cxn>
                <a:cxn ang="0">
                  <a:pos x="T8" y="T9"/>
                </a:cxn>
              </a:cxnLst>
              <a:rect l="0" t="0" r="r" b="b"/>
              <a:pathLst>
                <a:path w="18" h="10">
                  <a:moveTo>
                    <a:pt x="10" y="10"/>
                  </a:moveTo>
                  <a:cubicBezTo>
                    <a:pt x="6" y="10"/>
                    <a:pt x="1" y="10"/>
                    <a:pt x="1" y="5"/>
                  </a:cubicBezTo>
                  <a:cubicBezTo>
                    <a:pt x="0" y="0"/>
                    <a:pt x="5" y="0"/>
                    <a:pt x="9" y="0"/>
                  </a:cubicBezTo>
                  <a:cubicBezTo>
                    <a:pt x="12" y="0"/>
                    <a:pt x="17" y="0"/>
                    <a:pt x="18" y="4"/>
                  </a:cubicBezTo>
                  <a:cubicBezTo>
                    <a:pt x="18" y="9"/>
                    <a:pt x="13"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587">
              <a:extLst>
                <a:ext uri="{FF2B5EF4-FFF2-40B4-BE49-F238E27FC236}">
                  <a16:creationId xmlns="" xmlns:a16="http://schemas.microsoft.com/office/drawing/2014/main" id="{88AAAD72-1E8D-4BB0-88EF-7AF3C7D602F4}"/>
                </a:ext>
              </a:extLst>
            </p:cNvPr>
            <p:cNvSpPr>
              <a:spLocks/>
            </p:cNvSpPr>
            <p:nvPr/>
          </p:nvSpPr>
          <p:spPr bwMode="auto">
            <a:xfrm>
              <a:off x="8545513" y="6057901"/>
              <a:ext cx="55563" cy="34925"/>
            </a:xfrm>
            <a:custGeom>
              <a:avLst/>
              <a:gdLst>
                <a:gd name="T0" fmla="*/ 9 w 19"/>
                <a:gd name="T1" fmla="*/ 0 h 12"/>
                <a:gd name="T2" fmla="*/ 18 w 19"/>
                <a:gd name="T3" fmla="*/ 7 h 12"/>
                <a:gd name="T4" fmla="*/ 8 w 19"/>
                <a:gd name="T5" fmla="*/ 10 h 12"/>
                <a:gd name="T6" fmla="*/ 0 w 19"/>
                <a:gd name="T7" fmla="*/ 5 h 12"/>
                <a:gd name="T8" fmla="*/ 9 w 19"/>
                <a:gd name="T9" fmla="*/ 0 h 12"/>
              </a:gdLst>
              <a:ahLst/>
              <a:cxnLst>
                <a:cxn ang="0">
                  <a:pos x="T0" y="T1"/>
                </a:cxn>
                <a:cxn ang="0">
                  <a:pos x="T2" y="T3"/>
                </a:cxn>
                <a:cxn ang="0">
                  <a:pos x="T4" y="T5"/>
                </a:cxn>
                <a:cxn ang="0">
                  <a:pos x="T6" y="T7"/>
                </a:cxn>
                <a:cxn ang="0">
                  <a:pos x="T8" y="T9"/>
                </a:cxn>
              </a:cxnLst>
              <a:rect l="0" t="0" r="r" b="b"/>
              <a:pathLst>
                <a:path w="19" h="12">
                  <a:moveTo>
                    <a:pt x="9" y="0"/>
                  </a:moveTo>
                  <a:cubicBezTo>
                    <a:pt x="13" y="2"/>
                    <a:pt x="19" y="1"/>
                    <a:pt x="18" y="7"/>
                  </a:cubicBezTo>
                  <a:cubicBezTo>
                    <a:pt x="17" y="12"/>
                    <a:pt x="12" y="10"/>
                    <a:pt x="8" y="10"/>
                  </a:cubicBezTo>
                  <a:cubicBezTo>
                    <a:pt x="4" y="10"/>
                    <a:pt x="0" y="10"/>
                    <a:pt x="0" y="5"/>
                  </a:cubicBezTo>
                  <a:cubicBezTo>
                    <a:pt x="0" y="0"/>
                    <a:pt x="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588">
              <a:extLst>
                <a:ext uri="{FF2B5EF4-FFF2-40B4-BE49-F238E27FC236}">
                  <a16:creationId xmlns="" xmlns:a16="http://schemas.microsoft.com/office/drawing/2014/main" id="{55B72F59-197D-49C4-B3F6-F8ED8893FEEF}"/>
                </a:ext>
              </a:extLst>
            </p:cNvPr>
            <p:cNvSpPr>
              <a:spLocks/>
            </p:cNvSpPr>
            <p:nvPr/>
          </p:nvSpPr>
          <p:spPr bwMode="auto">
            <a:xfrm>
              <a:off x="8731251" y="5308601"/>
              <a:ext cx="57150" cy="36513"/>
            </a:xfrm>
            <a:custGeom>
              <a:avLst/>
              <a:gdLst>
                <a:gd name="T0" fmla="*/ 20 w 20"/>
                <a:gd name="T1" fmla="*/ 5 h 13"/>
                <a:gd name="T2" fmla="*/ 10 w 20"/>
                <a:gd name="T3" fmla="*/ 12 h 13"/>
                <a:gd name="T4" fmla="*/ 0 w 20"/>
                <a:gd name="T5" fmla="*/ 7 h 13"/>
                <a:gd name="T6" fmla="*/ 11 w 20"/>
                <a:gd name="T7" fmla="*/ 2 h 13"/>
                <a:gd name="T8" fmla="*/ 20 w 20"/>
                <a:gd name="T9" fmla="*/ 5 h 13"/>
              </a:gdLst>
              <a:ahLst/>
              <a:cxnLst>
                <a:cxn ang="0">
                  <a:pos x="T0" y="T1"/>
                </a:cxn>
                <a:cxn ang="0">
                  <a:pos x="T2" y="T3"/>
                </a:cxn>
                <a:cxn ang="0">
                  <a:pos x="T4" y="T5"/>
                </a:cxn>
                <a:cxn ang="0">
                  <a:pos x="T6" y="T7"/>
                </a:cxn>
                <a:cxn ang="0">
                  <a:pos x="T8" y="T9"/>
                </a:cxn>
              </a:cxnLst>
              <a:rect l="0" t="0" r="r" b="b"/>
              <a:pathLst>
                <a:path w="20" h="13">
                  <a:moveTo>
                    <a:pt x="20" y="5"/>
                  </a:moveTo>
                  <a:cubicBezTo>
                    <a:pt x="19" y="11"/>
                    <a:pt x="14" y="11"/>
                    <a:pt x="10" y="12"/>
                  </a:cubicBezTo>
                  <a:cubicBezTo>
                    <a:pt x="6" y="13"/>
                    <a:pt x="0" y="12"/>
                    <a:pt x="0" y="7"/>
                  </a:cubicBezTo>
                  <a:cubicBezTo>
                    <a:pt x="0" y="1"/>
                    <a:pt x="7" y="2"/>
                    <a:pt x="11" y="2"/>
                  </a:cubicBezTo>
                  <a:cubicBezTo>
                    <a:pt x="14" y="1"/>
                    <a:pt x="18"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590">
              <a:extLst>
                <a:ext uri="{FF2B5EF4-FFF2-40B4-BE49-F238E27FC236}">
                  <a16:creationId xmlns="" xmlns:a16="http://schemas.microsoft.com/office/drawing/2014/main" id="{A6AD9E9E-5985-491B-87FC-5C79A8DD58D8}"/>
                </a:ext>
              </a:extLst>
            </p:cNvPr>
            <p:cNvSpPr>
              <a:spLocks/>
            </p:cNvSpPr>
            <p:nvPr/>
          </p:nvSpPr>
          <p:spPr bwMode="auto">
            <a:xfrm>
              <a:off x="9037638" y="5951538"/>
              <a:ext cx="55563" cy="38100"/>
            </a:xfrm>
            <a:custGeom>
              <a:avLst/>
              <a:gdLst>
                <a:gd name="T0" fmla="*/ 19 w 19"/>
                <a:gd name="T1" fmla="*/ 8 h 13"/>
                <a:gd name="T2" fmla="*/ 15 w 19"/>
                <a:gd name="T3" fmla="*/ 13 h 13"/>
                <a:gd name="T4" fmla="*/ 1 w 19"/>
                <a:gd name="T5" fmla="*/ 6 h 13"/>
                <a:gd name="T6" fmla="*/ 5 w 19"/>
                <a:gd name="T7" fmla="*/ 1 h 13"/>
                <a:gd name="T8" fmla="*/ 19 w 19"/>
                <a:gd name="T9" fmla="*/ 8 h 13"/>
              </a:gdLst>
              <a:ahLst/>
              <a:cxnLst>
                <a:cxn ang="0">
                  <a:pos x="T0" y="T1"/>
                </a:cxn>
                <a:cxn ang="0">
                  <a:pos x="T2" y="T3"/>
                </a:cxn>
                <a:cxn ang="0">
                  <a:pos x="T4" y="T5"/>
                </a:cxn>
                <a:cxn ang="0">
                  <a:pos x="T6" y="T7"/>
                </a:cxn>
                <a:cxn ang="0">
                  <a:pos x="T8" y="T9"/>
                </a:cxn>
              </a:cxnLst>
              <a:rect l="0" t="0" r="r" b="b"/>
              <a:pathLst>
                <a:path w="19" h="13">
                  <a:moveTo>
                    <a:pt x="19" y="8"/>
                  </a:moveTo>
                  <a:cubicBezTo>
                    <a:pt x="19" y="11"/>
                    <a:pt x="18" y="13"/>
                    <a:pt x="15" y="13"/>
                  </a:cubicBezTo>
                  <a:cubicBezTo>
                    <a:pt x="9" y="13"/>
                    <a:pt x="4" y="11"/>
                    <a:pt x="1" y="6"/>
                  </a:cubicBezTo>
                  <a:cubicBezTo>
                    <a:pt x="0" y="3"/>
                    <a:pt x="2" y="0"/>
                    <a:pt x="5" y="1"/>
                  </a:cubicBezTo>
                  <a:cubicBezTo>
                    <a:pt x="10" y="2"/>
                    <a:pt x="15" y="4"/>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92">
              <a:extLst>
                <a:ext uri="{FF2B5EF4-FFF2-40B4-BE49-F238E27FC236}">
                  <a16:creationId xmlns="" xmlns:a16="http://schemas.microsoft.com/office/drawing/2014/main" id="{55CB9106-0379-40EF-95AC-30BDE4586C99}"/>
                </a:ext>
              </a:extLst>
            </p:cNvPr>
            <p:cNvSpPr>
              <a:spLocks/>
            </p:cNvSpPr>
            <p:nvPr/>
          </p:nvSpPr>
          <p:spPr bwMode="auto">
            <a:xfrm>
              <a:off x="9026526" y="5867401"/>
              <a:ext cx="71438" cy="34925"/>
            </a:xfrm>
            <a:custGeom>
              <a:avLst/>
              <a:gdLst>
                <a:gd name="T0" fmla="*/ 0 w 25"/>
                <a:gd name="T1" fmla="*/ 2 h 12"/>
                <a:gd name="T2" fmla="*/ 25 w 25"/>
                <a:gd name="T3" fmla="*/ 5 h 12"/>
                <a:gd name="T4" fmla="*/ 0 w 25"/>
                <a:gd name="T5" fmla="*/ 2 h 12"/>
              </a:gdLst>
              <a:ahLst/>
              <a:cxnLst>
                <a:cxn ang="0">
                  <a:pos x="T0" y="T1"/>
                </a:cxn>
                <a:cxn ang="0">
                  <a:pos x="T2" y="T3"/>
                </a:cxn>
                <a:cxn ang="0">
                  <a:pos x="T4" y="T5"/>
                </a:cxn>
              </a:cxnLst>
              <a:rect l="0" t="0" r="r" b="b"/>
              <a:pathLst>
                <a:path w="25" h="12">
                  <a:moveTo>
                    <a:pt x="0" y="2"/>
                  </a:moveTo>
                  <a:cubicBezTo>
                    <a:pt x="9" y="0"/>
                    <a:pt x="17" y="1"/>
                    <a:pt x="25" y="5"/>
                  </a:cubicBezTo>
                  <a:cubicBezTo>
                    <a:pt x="17" y="11"/>
                    <a:pt x="9"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593">
              <a:extLst>
                <a:ext uri="{FF2B5EF4-FFF2-40B4-BE49-F238E27FC236}">
                  <a16:creationId xmlns="" xmlns:a16="http://schemas.microsoft.com/office/drawing/2014/main" id="{8E487757-28E9-4C20-A3F7-9DF9AEA210C2}"/>
                </a:ext>
              </a:extLst>
            </p:cNvPr>
            <p:cNvSpPr>
              <a:spLocks/>
            </p:cNvSpPr>
            <p:nvPr/>
          </p:nvSpPr>
          <p:spPr bwMode="auto">
            <a:xfrm>
              <a:off x="9020176" y="5664201"/>
              <a:ext cx="95250" cy="38100"/>
            </a:xfrm>
            <a:custGeom>
              <a:avLst/>
              <a:gdLst>
                <a:gd name="T0" fmla="*/ 33 w 33"/>
                <a:gd name="T1" fmla="*/ 7 h 13"/>
                <a:gd name="T2" fmla="*/ 0 w 33"/>
                <a:gd name="T3" fmla="*/ 10 h 13"/>
                <a:gd name="T4" fmla="*/ 33 w 33"/>
                <a:gd name="T5" fmla="*/ 7 h 13"/>
              </a:gdLst>
              <a:ahLst/>
              <a:cxnLst>
                <a:cxn ang="0">
                  <a:pos x="T0" y="T1"/>
                </a:cxn>
                <a:cxn ang="0">
                  <a:pos x="T2" y="T3"/>
                </a:cxn>
                <a:cxn ang="0">
                  <a:pos x="T4" y="T5"/>
                </a:cxn>
              </a:cxnLst>
              <a:rect l="0" t="0" r="r" b="b"/>
              <a:pathLst>
                <a:path w="33" h="13">
                  <a:moveTo>
                    <a:pt x="33" y="7"/>
                  </a:moveTo>
                  <a:cubicBezTo>
                    <a:pt x="21" y="13"/>
                    <a:pt x="13" y="11"/>
                    <a:pt x="0" y="10"/>
                  </a:cubicBezTo>
                  <a:cubicBezTo>
                    <a:pt x="12" y="0"/>
                    <a:pt x="20" y="1"/>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95">
              <a:extLst>
                <a:ext uri="{FF2B5EF4-FFF2-40B4-BE49-F238E27FC236}">
                  <a16:creationId xmlns="" xmlns:a16="http://schemas.microsoft.com/office/drawing/2014/main" id="{4667DA81-9FC3-44C7-8941-7728F2B1098C}"/>
                </a:ext>
              </a:extLst>
            </p:cNvPr>
            <p:cNvSpPr>
              <a:spLocks/>
            </p:cNvSpPr>
            <p:nvPr/>
          </p:nvSpPr>
          <p:spPr bwMode="auto">
            <a:xfrm>
              <a:off x="8893176" y="5681663"/>
              <a:ext cx="80963" cy="31750"/>
            </a:xfrm>
            <a:custGeom>
              <a:avLst/>
              <a:gdLst>
                <a:gd name="T0" fmla="*/ 0 w 28"/>
                <a:gd name="T1" fmla="*/ 5 h 11"/>
                <a:gd name="T2" fmla="*/ 28 w 28"/>
                <a:gd name="T3" fmla="*/ 3 h 11"/>
                <a:gd name="T4" fmla="*/ 0 w 28"/>
                <a:gd name="T5" fmla="*/ 5 h 11"/>
              </a:gdLst>
              <a:ahLst/>
              <a:cxnLst>
                <a:cxn ang="0">
                  <a:pos x="T0" y="T1"/>
                </a:cxn>
                <a:cxn ang="0">
                  <a:pos x="T2" y="T3"/>
                </a:cxn>
                <a:cxn ang="0">
                  <a:pos x="T4" y="T5"/>
                </a:cxn>
              </a:cxnLst>
              <a:rect l="0" t="0" r="r" b="b"/>
              <a:pathLst>
                <a:path w="28" h="11">
                  <a:moveTo>
                    <a:pt x="0" y="5"/>
                  </a:moveTo>
                  <a:cubicBezTo>
                    <a:pt x="8" y="0"/>
                    <a:pt x="15" y="0"/>
                    <a:pt x="28" y="3"/>
                  </a:cubicBezTo>
                  <a:cubicBezTo>
                    <a:pt x="16" y="11"/>
                    <a:pt x="8" y="9"/>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596">
              <a:extLst>
                <a:ext uri="{FF2B5EF4-FFF2-40B4-BE49-F238E27FC236}">
                  <a16:creationId xmlns="" xmlns:a16="http://schemas.microsoft.com/office/drawing/2014/main" id="{1826C91C-17AE-490B-B5B2-0D6C1C6828AA}"/>
                </a:ext>
              </a:extLst>
            </p:cNvPr>
            <p:cNvSpPr>
              <a:spLocks/>
            </p:cNvSpPr>
            <p:nvPr/>
          </p:nvSpPr>
          <p:spPr bwMode="auto">
            <a:xfrm>
              <a:off x="8885238" y="5411788"/>
              <a:ext cx="49213" cy="31750"/>
            </a:xfrm>
            <a:custGeom>
              <a:avLst/>
              <a:gdLst>
                <a:gd name="T0" fmla="*/ 8 w 17"/>
                <a:gd name="T1" fmla="*/ 11 h 11"/>
                <a:gd name="T2" fmla="*/ 0 w 17"/>
                <a:gd name="T3" fmla="*/ 5 h 11"/>
                <a:gd name="T4" fmla="*/ 9 w 17"/>
                <a:gd name="T5" fmla="*/ 0 h 11"/>
                <a:gd name="T6" fmla="*/ 17 w 17"/>
                <a:gd name="T7" fmla="*/ 6 h 11"/>
                <a:gd name="T8" fmla="*/ 8 w 17"/>
                <a:gd name="T9" fmla="*/ 11 h 11"/>
              </a:gdLst>
              <a:ahLst/>
              <a:cxnLst>
                <a:cxn ang="0">
                  <a:pos x="T0" y="T1"/>
                </a:cxn>
                <a:cxn ang="0">
                  <a:pos x="T2" y="T3"/>
                </a:cxn>
                <a:cxn ang="0">
                  <a:pos x="T4" y="T5"/>
                </a:cxn>
                <a:cxn ang="0">
                  <a:pos x="T6" y="T7"/>
                </a:cxn>
                <a:cxn ang="0">
                  <a:pos x="T8" y="T9"/>
                </a:cxn>
              </a:cxnLst>
              <a:rect l="0" t="0" r="r" b="b"/>
              <a:pathLst>
                <a:path w="17" h="11">
                  <a:moveTo>
                    <a:pt x="8" y="11"/>
                  </a:moveTo>
                  <a:cubicBezTo>
                    <a:pt x="4" y="10"/>
                    <a:pt x="0" y="10"/>
                    <a:pt x="0" y="5"/>
                  </a:cubicBezTo>
                  <a:cubicBezTo>
                    <a:pt x="1" y="0"/>
                    <a:pt x="5" y="0"/>
                    <a:pt x="9" y="0"/>
                  </a:cubicBezTo>
                  <a:cubicBezTo>
                    <a:pt x="13" y="0"/>
                    <a:pt x="17" y="1"/>
                    <a:pt x="17" y="6"/>
                  </a:cubicBezTo>
                  <a:cubicBezTo>
                    <a:pt x="16" y="11"/>
                    <a:pt x="12"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598">
              <a:extLst>
                <a:ext uri="{FF2B5EF4-FFF2-40B4-BE49-F238E27FC236}">
                  <a16:creationId xmlns="" xmlns:a16="http://schemas.microsoft.com/office/drawing/2014/main" id="{8485FE58-DE85-4C1C-B66F-D6DE028DF08D}"/>
                </a:ext>
              </a:extLst>
            </p:cNvPr>
            <p:cNvSpPr>
              <a:spLocks/>
            </p:cNvSpPr>
            <p:nvPr/>
          </p:nvSpPr>
          <p:spPr bwMode="auto">
            <a:xfrm>
              <a:off x="8555038" y="5119688"/>
              <a:ext cx="80963" cy="41275"/>
            </a:xfrm>
            <a:custGeom>
              <a:avLst/>
              <a:gdLst>
                <a:gd name="T0" fmla="*/ 0 w 28"/>
                <a:gd name="T1" fmla="*/ 10 h 14"/>
                <a:gd name="T2" fmla="*/ 28 w 28"/>
                <a:gd name="T3" fmla="*/ 3 h 14"/>
                <a:gd name="T4" fmla="*/ 0 w 28"/>
                <a:gd name="T5" fmla="*/ 10 h 14"/>
              </a:gdLst>
              <a:ahLst/>
              <a:cxnLst>
                <a:cxn ang="0">
                  <a:pos x="T0" y="T1"/>
                </a:cxn>
                <a:cxn ang="0">
                  <a:pos x="T2" y="T3"/>
                </a:cxn>
                <a:cxn ang="0">
                  <a:pos x="T4" y="T5"/>
                </a:cxn>
              </a:cxnLst>
              <a:rect l="0" t="0" r="r" b="b"/>
              <a:pathLst>
                <a:path w="28" h="14">
                  <a:moveTo>
                    <a:pt x="0" y="10"/>
                  </a:moveTo>
                  <a:cubicBezTo>
                    <a:pt x="7" y="0"/>
                    <a:pt x="15" y="3"/>
                    <a:pt x="28" y="3"/>
                  </a:cubicBezTo>
                  <a:cubicBezTo>
                    <a:pt x="17" y="14"/>
                    <a:pt x="8"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606">
              <a:extLst>
                <a:ext uri="{FF2B5EF4-FFF2-40B4-BE49-F238E27FC236}">
                  <a16:creationId xmlns="" xmlns:a16="http://schemas.microsoft.com/office/drawing/2014/main" id="{F861D8D1-5353-4441-A4B3-703A8F44834E}"/>
                </a:ext>
              </a:extLst>
            </p:cNvPr>
            <p:cNvSpPr>
              <a:spLocks/>
            </p:cNvSpPr>
            <p:nvPr/>
          </p:nvSpPr>
          <p:spPr bwMode="auto">
            <a:xfrm>
              <a:off x="8713788" y="5394326"/>
              <a:ext cx="74613" cy="33338"/>
            </a:xfrm>
            <a:custGeom>
              <a:avLst/>
              <a:gdLst>
                <a:gd name="T0" fmla="*/ 26 w 26"/>
                <a:gd name="T1" fmla="*/ 5 h 11"/>
                <a:gd name="T2" fmla="*/ 0 w 26"/>
                <a:gd name="T3" fmla="*/ 8 h 11"/>
                <a:gd name="T4" fmla="*/ 26 w 26"/>
                <a:gd name="T5" fmla="*/ 5 h 11"/>
              </a:gdLst>
              <a:ahLst/>
              <a:cxnLst>
                <a:cxn ang="0">
                  <a:pos x="T0" y="T1"/>
                </a:cxn>
                <a:cxn ang="0">
                  <a:pos x="T2" y="T3"/>
                </a:cxn>
                <a:cxn ang="0">
                  <a:pos x="T4" y="T5"/>
                </a:cxn>
              </a:cxnLst>
              <a:rect l="0" t="0" r="r" b="b"/>
              <a:pathLst>
                <a:path w="26" h="11">
                  <a:moveTo>
                    <a:pt x="26" y="5"/>
                  </a:moveTo>
                  <a:cubicBezTo>
                    <a:pt x="15" y="11"/>
                    <a:pt x="8" y="9"/>
                    <a:pt x="0" y="8"/>
                  </a:cubicBezTo>
                  <a:cubicBezTo>
                    <a:pt x="6" y="0"/>
                    <a:pt x="13"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609">
              <a:extLst>
                <a:ext uri="{FF2B5EF4-FFF2-40B4-BE49-F238E27FC236}">
                  <a16:creationId xmlns="" xmlns:a16="http://schemas.microsoft.com/office/drawing/2014/main" id="{DB5D311B-70CC-4614-A475-3C0AA467D60C}"/>
                </a:ext>
              </a:extLst>
            </p:cNvPr>
            <p:cNvSpPr>
              <a:spLocks/>
            </p:cNvSpPr>
            <p:nvPr/>
          </p:nvSpPr>
          <p:spPr bwMode="auto">
            <a:xfrm>
              <a:off x="8734425" y="5948363"/>
              <a:ext cx="53975" cy="31750"/>
            </a:xfrm>
            <a:custGeom>
              <a:avLst/>
              <a:gdLst>
                <a:gd name="T0" fmla="*/ 19 w 19"/>
                <a:gd name="T1" fmla="*/ 5 h 11"/>
                <a:gd name="T2" fmla="*/ 10 w 19"/>
                <a:gd name="T3" fmla="*/ 10 h 11"/>
                <a:gd name="T4" fmla="*/ 1 w 19"/>
                <a:gd name="T5" fmla="*/ 5 h 11"/>
                <a:gd name="T6" fmla="*/ 8 w 19"/>
                <a:gd name="T7" fmla="*/ 0 h 11"/>
                <a:gd name="T8" fmla="*/ 19 w 19"/>
                <a:gd name="T9" fmla="*/ 5 h 11"/>
              </a:gdLst>
              <a:ahLst/>
              <a:cxnLst>
                <a:cxn ang="0">
                  <a:pos x="T0" y="T1"/>
                </a:cxn>
                <a:cxn ang="0">
                  <a:pos x="T2" y="T3"/>
                </a:cxn>
                <a:cxn ang="0">
                  <a:pos x="T4" y="T5"/>
                </a:cxn>
                <a:cxn ang="0">
                  <a:pos x="T6" y="T7"/>
                </a:cxn>
                <a:cxn ang="0">
                  <a:pos x="T8" y="T9"/>
                </a:cxn>
              </a:cxnLst>
              <a:rect l="0" t="0" r="r" b="b"/>
              <a:pathLst>
                <a:path w="19" h="11">
                  <a:moveTo>
                    <a:pt x="19" y="5"/>
                  </a:moveTo>
                  <a:cubicBezTo>
                    <a:pt x="17" y="11"/>
                    <a:pt x="13" y="11"/>
                    <a:pt x="10" y="10"/>
                  </a:cubicBezTo>
                  <a:cubicBezTo>
                    <a:pt x="6" y="10"/>
                    <a:pt x="1" y="10"/>
                    <a:pt x="1" y="5"/>
                  </a:cubicBezTo>
                  <a:cubicBezTo>
                    <a:pt x="0" y="1"/>
                    <a:pt x="5" y="0"/>
                    <a:pt x="8" y="0"/>
                  </a:cubicBezTo>
                  <a:cubicBezTo>
                    <a:pt x="13" y="0"/>
                    <a:pt x="17" y="1"/>
                    <a:pt x="1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615">
              <a:extLst>
                <a:ext uri="{FF2B5EF4-FFF2-40B4-BE49-F238E27FC236}">
                  <a16:creationId xmlns="" xmlns:a16="http://schemas.microsoft.com/office/drawing/2014/main" id="{39F35996-D7D4-49E8-BD37-6733980A3794}"/>
                </a:ext>
              </a:extLst>
            </p:cNvPr>
            <p:cNvSpPr>
              <a:spLocks/>
            </p:cNvSpPr>
            <p:nvPr/>
          </p:nvSpPr>
          <p:spPr bwMode="auto">
            <a:xfrm>
              <a:off x="8562975" y="4965700"/>
              <a:ext cx="73025" cy="38100"/>
            </a:xfrm>
            <a:custGeom>
              <a:avLst/>
              <a:gdLst>
                <a:gd name="T0" fmla="*/ 25 w 25"/>
                <a:gd name="T1" fmla="*/ 7 h 13"/>
                <a:gd name="T2" fmla="*/ 1 w 25"/>
                <a:gd name="T3" fmla="*/ 7 h 13"/>
                <a:gd name="T4" fmla="*/ 0 w 25"/>
                <a:gd name="T5" fmla="*/ 3 h 13"/>
                <a:gd name="T6" fmla="*/ 25 w 25"/>
                <a:gd name="T7" fmla="*/ 7 h 13"/>
              </a:gdLst>
              <a:ahLst/>
              <a:cxnLst>
                <a:cxn ang="0">
                  <a:pos x="T0" y="T1"/>
                </a:cxn>
                <a:cxn ang="0">
                  <a:pos x="T2" y="T3"/>
                </a:cxn>
                <a:cxn ang="0">
                  <a:pos x="T4" y="T5"/>
                </a:cxn>
                <a:cxn ang="0">
                  <a:pos x="T6" y="T7"/>
                </a:cxn>
              </a:cxnLst>
              <a:rect l="0" t="0" r="r" b="b"/>
              <a:pathLst>
                <a:path w="25" h="13">
                  <a:moveTo>
                    <a:pt x="25" y="7"/>
                  </a:moveTo>
                  <a:cubicBezTo>
                    <a:pt x="14" y="13"/>
                    <a:pt x="7" y="12"/>
                    <a:pt x="1" y="7"/>
                  </a:cubicBezTo>
                  <a:cubicBezTo>
                    <a:pt x="0" y="7"/>
                    <a:pt x="0" y="3"/>
                    <a:pt x="0" y="3"/>
                  </a:cubicBezTo>
                  <a:cubicBezTo>
                    <a:pt x="8" y="0"/>
                    <a:pt x="15" y="2"/>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620">
              <a:extLst>
                <a:ext uri="{FF2B5EF4-FFF2-40B4-BE49-F238E27FC236}">
                  <a16:creationId xmlns="" xmlns:a16="http://schemas.microsoft.com/office/drawing/2014/main" id="{54A23A20-2093-4923-9376-1901F9A93994}"/>
                </a:ext>
              </a:extLst>
            </p:cNvPr>
            <p:cNvSpPr>
              <a:spLocks/>
            </p:cNvSpPr>
            <p:nvPr/>
          </p:nvSpPr>
          <p:spPr bwMode="auto">
            <a:xfrm>
              <a:off x="9026525" y="5776913"/>
              <a:ext cx="80963" cy="34925"/>
            </a:xfrm>
            <a:custGeom>
              <a:avLst/>
              <a:gdLst>
                <a:gd name="T0" fmla="*/ 0 w 28"/>
                <a:gd name="T1" fmla="*/ 4 h 12"/>
                <a:gd name="T2" fmla="*/ 28 w 28"/>
                <a:gd name="T3" fmla="*/ 6 h 12"/>
                <a:gd name="T4" fmla="*/ 0 w 28"/>
                <a:gd name="T5" fmla="*/ 4 h 12"/>
              </a:gdLst>
              <a:ahLst/>
              <a:cxnLst>
                <a:cxn ang="0">
                  <a:pos x="T0" y="T1"/>
                </a:cxn>
                <a:cxn ang="0">
                  <a:pos x="T2" y="T3"/>
                </a:cxn>
                <a:cxn ang="0">
                  <a:pos x="T4" y="T5"/>
                </a:cxn>
              </a:cxnLst>
              <a:rect l="0" t="0" r="r" b="b"/>
              <a:pathLst>
                <a:path w="28" h="12">
                  <a:moveTo>
                    <a:pt x="0" y="4"/>
                  </a:moveTo>
                  <a:cubicBezTo>
                    <a:pt x="11" y="0"/>
                    <a:pt x="19" y="1"/>
                    <a:pt x="28" y="6"/>
                  </a:cubicBezTo>
                  <a:cubicBezTo>
                    <a:pt x="18" y="12"/>
                    <a:pt x="11"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624">
              <a:extLst>
                <a:ext uri="{FF2B5EF4-FFF2-40B4-BE49-F238E27FC236}">
                  <a16:creationId xmlns="" xmlns:a16="http://schemas.microsoft.com/office/drawing/2014/main" id="{B4C9E423-0596-40B0-8AE1-3E048A9DC3BF}"/>
                </a:ext>
              </a:extLst>
            </p:cNvPr>
            <p:cNvSpPr>
              <a:spLocks/>
            </p:cNvSpPr>
            <p:nvPr/>
          </p:nvSpPr>
          <p:spPr bwMode="auto">
            <a:xfrm>
              <a:off x="8893175" y="6061075"/>
              <a:ext cx="60325" cy="34925"/>
            </a:xfrm>
            <a:custGeom>
              <a:avLst/>
              <a:gdLst>
                <a:gd name="T0" fmla="*/ 0 w 21"/>
                <a:gd name="T1" fmla="*/ 7 h 12"/>
                <a:gd name="T2" fmla="*/ 21 w 21"/>
                <a:gd name="T3" fmla="*/ 5 h 12"/>
                <a:gd name="T4" fmla="*/ 21 w 21"/>
                <a:gd name="T5" fmla="*/ 9 h 12"/>
                <a:gd name="T6" fmla="*/ 0 w 21"/>
                <a:gd name="T7" fmla="*/ 7 h 12"/>
              </a:gdLst>
              <a:ahLst/>
              <a:cxnLst>
                <a:cxn ang="0">
                  <a:pos x="T0" y="T1"/>
                </a:cxn>
                <a:cxn ang="0">
                  <a:pos x="T2" y="T3"/>
                </a:cxn>
                <a:cxn ang="0">
                  <a:pos x="T4" y="T5"/>
                </a:cxn>
                <a:cxn ang="0">
                  <a:pos x="T6" y="T7"/>
                </a:cxn>
              </a:cxnLst>
              <a:rect l="0" t="0" r="r" b="b"/>
              <a:pathLst>
                <a:path w="21" h="12">
                  <a:moveTo>
                    <a:pt x="0" y="7"/>
                  </a:moveTo>
                  <a:cubicBezTo>
                    <a:pt x="9" y="0"/>
                    <a:pt x="15" y="1"/>
                    <a:pt x="21" y="5"/>
                  </a:cubicBezTo>
                  <a:cubicBezTo>
                    <a:pt x="21" y="5"/>
                    <a:pt x="21" y="9"/>
                    <a:pt x="21" y="9"/>
                  </a:cubicBezTo>
                  <a:cubicBezTo>
                    <a:pt x="14" y="12"/>
                    <a:pt x="8" y="11"/>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630">
              <a:extLst>
                <a:ext uri="{FF2B5EF4-FFF2-40B4-BE49-F238E27FC236}">
                  <a16:creationId xmlns="" xmlns:a16="http://schemas.microsoft.com/office/drawing/2014/main" id="{D8DB2161-9C6D-4FF6-813B-ACDB840AE902}"/>
                </a:ext>
              </a:extLst>
            </p:cNvPr>
            <p:cNvSpPr>
              <a:spLocks/>
            </p:cNvSpPr>
            <p:nvPr/>
          </p:nvSpPr>
          <p:spPr bwMode="auto">
            <a:xfrm>
              <a:off x="8551863" y="5400675"/>
              <a:ext cx="52388" cy="38100"/>
            </a:xfrm>
            <a:custGeom>
              <a:avLst/>
              <a:gdLst>
                <a:gd name="T0" fmla="*/ 18 w 18"/>
                <a:gd name="T1" fmla="*/ 9 h 13"/>
                <a:gd name="T2" fmla="*/ 8 w 18"/>
                <a:gd name="T3" fmla="*/ 11 h 13"/>
                <a:gd name="T4" fmla="*/ 1 w 18"/>
                <a:gd name="T5" fmla="*/ 5 h 13"/>
                <a:gd name="T6" fmla="*/ 10 w 18"/>
                <a:gd name="T7" fmla="*/ 2 h 13"/>
                <a:gd name="T8" fmla="*/ 18 w 18"/>
                <a:gd name="T9" fmla="*/ 9 h 13"/>
              </a:gdLst>
              <a:ahLst/>
              <a:cxnLst>
                <a:cxn ang="0">
                  <a:pos x="T0" y="T1"/>
                </a:cxn>
                <a:cxn ang="0">
                  <a:pos x="T2" y="T3"/>
                </a:cxn>
                <a:cxn ang="0">
                  <a:pos x="T4" y="T5"/>
                </a:cxn>
                <a:cxn ang="0">
                  <a:pos x="T6" y="T7"/>
                </a:cxn>
                <a:cxn ang="0">
                  <a:pos x="T8" y="T9"/>
                </a:cxn>
              </a:cxnLst>
              <a:rect l="0" t="0" r="r" b="b"/>
              <a:pathLst>
                <a:path w="18" h="13">
                  <a:moveTo>
                    <a:pt x="18" y="9"/>
                  </a:moveTo>
                  <a:cubicBezTo>
                    <a:pt x="16" y="13"/>
                    <a:pt x="11" y="12"/>
                    <a:pt x="8" y="11"/>
                  </a:cubicBezTo>
                  <a:cubicBezTo>
                    <a:pt x="5" y="10"/>
                    <a:pt x="0" y="9"/>
                    <a:pt x="1" y="5"/>
                  </a:cubicBezTo>
                  <a:cubicBezTo>
                    <a:pt x="2" y="0"/>
                    <a:pt x="7" y="1"/>
                    <a:pt x="10" y="2"/>
                  </a:cubicBezTo>
                  <a:cubicBezTo>
                    <a:pt x="13" y="3"/>
                    <a:pt x="18" y="3"/>
                    <a:pt x="1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638">
              <a:extLst>
                <a:ext uri="{FF2B5EF4-FFF2-40B4-BE49-F238E27FC236}">
                  <a16:creationId xmlns="" xmlns:a16="http://schemas.microsoft.com/office/drawing/2014/main" id="{1ADCF49C-89EC-4A0D-A769-B5DA47A4D0E1}"/>
                </a:ext>
              </a:extLst>
            </p:cNvPr>
            <p:cNvSpPr>
              <a:spLocks/>
            </p:cNvSpPr>
            <p:nvPr/>
          </p:nvSpPr>
          <p:spPr bwMode="auto">
            <a:xfrm>
              <a:off x="8878888" y="5056188"/>
              <a:ext cx="63500" cy="38100"/>
            </a:xfrm>
            <a:custGeom>
              <a:avLst/>
              <a:gdLst>
                <a:gd name="T0" fmla="*/ 0 w 22"/>
                <a:gd name="T1" fmla="*/ 6 h 13"/>
                <a:gd name="T2" fmla="*/ 22 w 22"/>
                <a:gd name="T3" fmla="*/ 7 h 13"/>
                <a:gd name="T4" fmla="*/ 0 w 22"/>
                <a:gd name="T5" fmla="*/ 6 h 13"/>
              </a:gdLst>
              <a:ahLst/>
              <a:cxnLst>
                <a:cxn ang="0">
                  <a:pos x="T0" y="T1"/>
                </a:cxn>
                <a:cxn ang="0">
                  <a:pos x="T2" y="T3"/>
                </a:cxn>
                <a:cxn ang="0">
                  <a:pos x="T4" y="T5"/>
                </a:cxn>
              </a:cxnLst>
              <a:rect l="0" t="0" r="r" b="b"/>
              <a:pathLst>
                <a:path w="22" h="13">
                  <a:moveTo>
                    <a:pt x="0" y="6"/>
                  </a:moveTo>
                  <a:cubicBezTo>
                    <a:pt x="7" y="1"/>
                    <a:pt x="14" y="0"/>
                    <a:pt x="22" y="7"/>
                  </a:cubicBezTo>
                  <a:cubicBezTo>
                    <a:pt x="14" y="13"/>
                    <a:pt x="7"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639">
              <a:extLst>
                <a:ext uri="{FF2B5EF4-FFF2-40B4-BE49-F238E27FC236}">
                  <a16:creationId xmlns="" xmlns:a16="http://schemas.microsoft.com/office/drawing/2014/main" id="{AA02C464-4AF7-49BC-AD7A-2A670E74DBB9}"/>
                </a:ext>
              </a:extLst>
            </p:cNvPr>
            <p:cNvSpPr>
              <a:spLocks/>
            </p:cNvSpPr>
            <p:nvPr/>
          </p:nvSpPr>
          <p:spPr bwMode="auto">
            <a:xfrm>
              <a:off x="9017000" y="6137275"/>
              <a:ext cx="84138" cy="34925"/>
            </a:xfrm>
            <a:custGeom>
              <a:avLst/>
              <a:gdLst>
                <a:gd name="T0" fmla="*/ 29 w 29"/>
                <a:gd name="T1" fmla="*/ 6 h 12"/>
                <a:gd name="T2" fmla="*/ 0 w 29"/>
                <a:gd name="T3" fmla="*/ 9 h 12"/>
                <a:gd name="T4" fmla="*/ 29 w 29"/>
                <a:gd name="T5" fmla="*/ 6 h 12"/>
              </a:gdLst>
              <a:ahLst/>
              <a:cxnLst>
                <a:cxn ang="0">
                  <a:pos x="T0" y="T1"/>
                </a:cxn>
                <a:cxn ang="0">
                  <a:pos x="T2" y="T3"/>
                </a:cxn>
                <a:cxn ang="0">
                  <a:pos x="T4" y="T5"/>
                </a:cxn>
              </a:cxnLst>
              <a:rect l="0" t="0" r="r" b="b"/>
              <a:pathLst>
                <a:path w="29" h="12">
                  <a:moveTo>
                    <a:pt x="29" y="6"/>
                  </a:moveTo>
                  <a:cubicBezTo>
                    <a:pt x="18" y="12"/>
                    <a:pt x="11" y="10"/>
                    <a:pt x="0" y="9"/>
                  </a:cubicBezTo>
                  <a:cubicBezTo>
                    <a:pt x="11" y="0"/>
                    <a:pt x="18" y="2"/>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640">
              <a:extLst>
                <a:ext uri="{FF2B5EF4-FFF2-40B4-BE49-F238E27FC236}">
                  <a16:creationId xmlns="" xmlns:a16="http://schemas.microsoft.com/office/drawing/2014/main" id="{1FA68C5A-153E-4645-A4AC-E8DC0CEB7359}"/>
                </a:ext>
              </a:extLst>
            </p:cNvPr>
            <p:cNvSpPr>
              <a:spLocks/>
            </p:cNvSpPr>
            <p:nvPr/>
          </p:nvSpPr>
          <p:spPr bwMode="auto">
            <a:xfrm>
              <a:off x="8548688" y="6148388"/>
              <a:ext cx="74613" cy="38100"/>
            </a:xfrm>
            <a:custGeom>
              <a:avLst/>
              <a:gdLst>
                <a:gd name="T0" fmla="*/ 26 w 26"/>
                <a:gd name="T1" fmla="*/ 7 h 13"/>
                <a:gd name="T2" fmla="*/ 0 w 26"/>
                <a:gd name="T3" fmla="*/ 8 h 13"/>
                <a:gd name="T4" fmla="*/ 26 w 26"/>
                <a:gd name="T5" fmla="*/ 7 h 13"/>
              </a:gdLst>
              <a:ahLst/>
              <a:cxnLst>
                <a:cxn ang="0">
                  <a:pos x="T0" y="T1"/>
                </a:cxn>
                <a:cxn ang="0">
                  <a:pos x="T2" y="T3"/>
                </a:cxn>
                <a:cxn ang="0">
                  <a:pos x="T4" y="T5"/>
                </a:cxn>
              </a:cxnLst>
              <a:rect l="0" t="0" r="r" b="b"/>
              <a:pathLst>
                <a:path w="26" h="13">
                  <a:moveTo>
                    <a:pt x="26" y="7"/>
                  </a:moveTo>
                  <a:cubicBezTo>
                    <a:pt x="19" y="13"/>
                    <a:pt x="12" y="11"/>
                    <a:pt x="0" y="8"/>
                  </a:cubicBezTo>
                  <a:cubicBezTo>
                    <a:pt x="12" y="0"/>
                    <a:pt x="19" y="2"/>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642">
              <a:extLst>
                <a:ext uri="{FF2B5EF4-FFF2-40B4-BE49-F238E27FC236}">
                  <a16:creationId xmlns="" xmlns:a16="http://schemas.microsoft.com/office/drawing/2014/main" id="{059D267A-00BD-48DE-8FC5-9B26FEC6FC15}"/>
                </a:ext>
              </a:extLst>
            </p:cNvPr>
            <p:cNvSpPr>
              <a:spLocks/>
            </p:cNvSpPr>
            <p:nvPr/>
          </p:nvSpPr>
          <p:spPr bwMode="auto">
            <a:xfrm>
              <a:off x="8566150" y="6240463"/>
              <a:ext cx="55563" cy="34925"/>
            </a:xfrm>
            <a:custGeom>
              <a:avLst/>
              <a:gdLst>
                <a:gd name="T0" fmla="*/ 10 w 19"/>
                <a:gd name="T1" fmla="*/ 9 h 12"/>
                <a:gd name="T2" fmla="*/ 1 w 19"/>
                <a:gd name="T3" fmla="*/ 5 h 12"/>
                <a:gd name="T4" fmla="*/ 10 w 19"/>
                <a:gd name="T5" fmla="*/ 0 h 12"/>
                <a:gd name="T6" fmla="*/ 19 w 19"/>
                <a:gd name="T7" fmla="*/ 6 h 12"/>
                <a:gd name="T8" fmla="*/ 10 w 19"/>
                <a:gd name="T9" fmla="*/ 9 h 12"/>
              </a:gdLst>
              <a:ahLst/>
              <a:cxnLst>
                <a:cxn ang="0">
                  <a:pos x="T0" y="T1"/>
                </a:cxn>
                <a:cxn ang="0">
                  <a:pos x="T2" y="T3"/>
                </a:cxn>
                <a:cxn ang="0">
                  <a:pos x="T4" y="T5"/>
                </a:cxn>
                <a:cxn ang="0">
                  <a:pos x="T6" y="T7"/>
                </a:cxn>
                <a:cxn ang="0">
                  <a:pos x="T8" y="T9"/>
                </a:cxn>
              </a:cxnLst>
              <a:rect l="0" t="0" r="r" b="b"/>
              <a:pathLst>
                <a:path w="19" h="12">
                  <a:moveTo>
                    <a:pt x="10" y="9"/>
                  </a:moveTo>
                  <a:cubicBezTo>
                    <a:pt x="6" y="8"/>
                    <a:pt x="0" y="12"/>
                    <a:pt x="1" y="5"/>
                  </a:cubicBezTo>
                  <a:cubicBezTo>
                    <a:pt x="1" y="1"/>
                    <a:pt x="6" y="0"/>
                    <a:pt x="10" y="0"/>
                  </a:cubicBezTo>
                  <a:cubicBezTo>
                    <a:pt x="14" y="1"/>
                    <a:pt x="19" y="0"/>
                    <a:pt x="19" y="6"/>
                  </a:cubicBezTo>
                  <a:cubicBezTo>
                    <a:pt x="18" y="11"/>
                    <a:pt x="13"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647">
              <a:extLst>
                <a:ext uri="{FF2B5EF4-FFF2-40B4-BE49-F238E27FC236}">
                  <a16:creationId xmlns="" xmlns:a16="http://schemas.microsoft.com/office/drawing/2014/main" id="{51D43B8E-B4EF-430F-8F07-F50C5848EFC4}"/>
                </a:ext>
              </a:extLst>
            </p:cNvPr>
            <p:cNvSpPr>
              <a:spLocks/>
            </p:cNvSpPr>
            <p:nvPr/>
          </p:nvSpPr>
          <p:spPr bwMode="auto">
            <a:xfrm>
              <a:off x="8721725" y="4972050"/>
              <a:ext cx="52388" cy="38100"/>
            </a:xfrm>
            <a:custGeom>
              <a:avLst/>
              <a:gdLst>
                <a:gd name="T0" fmla="*/ 18 w 18"/>
                <a:gd name="T1" fmla="*/ 7 h 13"/>
                <a:gd name="T2" fmla="*/ 8 w 18"/>
                <a:gd name="T3" fmla="*/ 12 h 13"/>
                <a:gd name="T4" fmla="*/ 1 w 18"/>
                <a:gd name="T5" fmla="*/ 5 h 13"/>
                <a:gd name="T6" fmla="*/ 9 w 18"/>
                <a:gd name="T7" fmla="*/ 2 h 13"/>
                <a:gd name="T8" fmla="*/ 18 w 18"/>
                <a:gd name="T9" fmla="*/ 7 h 13"/>
              </a:gdLst>
              <a:ahLst/>
              <a:cxnLst>
                <a:cxn ang="0">
                  <a:pos x="T0" y="T1"/>
                </a:cxn>
                <a:cxn ang="0">
                  <a:pos x="T2" y="T3"/>
                </a:cxn>
                <a:cxn ang="0">
                  <a:pos x="T4" y="T5"/>
                </a:cxn>
                <a:cxn ang="0">
                  <a:pos x="T6" y="T7"/>
                </a:cxn>
                <a:cxn ang="0">
                  <a:pos x="T8" y="T9"/>
                </a:cxn>
              </a:cxnLst>
              <a:rect l="0" t="0" r="r" b="b"/>
              <a:pathLst>
                <a:path w="18" h="13">
                  <a:moveTo>
                    <a:pt x="18" y="7"/>
                  </a:moveTo>
                  <a:cubicBezTo>
                    <a:pt x="16" y="12"/>
                    <a:pt x="12" y="13"/>
                    <a:pt x="8" y="12"/>
                  </a:cubicBezTo>
                  <a:cubicBezTo>
                    <a:pt x="5" y="11"/>
                    <a:pt x="0" y="10"/>
                    <a:pt x="1" y="5"/>
                  </a:cubicBezTo>
                  <a:cubicBezTo>
                    <a:pt x="1" y="0"/>
                    <a:pt x="6" y="2"/>
                    <a:pt x="9" y="2"/>
                  </a:cubicBezTo>
                  <a:cubicBezTo>
                    <a:pt x="13" y="3"/>
                    <a:pt x="17" y="3"/>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648">
              <a:extLst>
                <a:ext uri="{FF2B5EF4-FFF2-40B4-BE49-F238E27FC236}">
                  <a16:creationId xmlns="" xmlns:a16="http://schemas.microsoft.com/office/drawing/2014/main" id="{CDBD7C1C-CE6E-4045-A5FB-021F9A361073}"/>
                </a:ext>
              </a:extLst>
            </p:cNvPr>
            <p:cNvSpPr>
              <a:spLocks/>
            </p:cNvSpPr>
            <p:nvPr/>
          </p:nvSpPr>
          <p:spPr bwMode="auto">
            <a:xfrm>
              <a:off x="8899525" y="6415088"/>
              <a:ext cx="50800" cy="31750"/>
            </a:xfrm>
            <a:custGeom>
              <a:avLst/>
              <a:gdLst>
                <a:gd name="T0" fmla="*/ 8 w 18"/>
                <a:gd name="T1" fmla="*/ 1 h 11"/>
                <a:gd name="T2" fmla="*/ 17 w 18"/>
                <a:gd name="T3" fmla="*/ 7 h 11"/>
                <a:gd name="T4" fmla="*/ 10 w 18"/>
                <a:gd name="T5" fmla="*/ 11 h 11"/>
                <a:gd name="T6" fmla="*/ 0 w 18"/>
                <a:gd name="T7" fmla="*/ 5 h 11"/>
                <a:gd name="T8" fmla="*/ 8 w 18"/>
                <a:gd name="T9" fmla="*/ 1 h 11"/>
              </a:gdLst>
              <a:ahLst/>
              <a:cxnLst>
                <a:cxn ang="0">
                  <a:pos x="T0" y="T1"/>
                </a:cxn>
                <a:cxn ang="0">
                  <a:pos x="T2" y="T3"/>
                </a:cxn>
                <a:cxn ang="0">
                  <a:pos x="T4" y="T5"/>
                </a:cxn>
                <a:cxn ang="0">
                  <a:pos x="T6" y="T7"/>
                </a:cxn>
                <a:cxn ang="0">
                  <a:pos x="T8" y="T9"/>
                </a:cxn>
              </a:cxnLst>
              <a:rect l="0" t="0" r="r" b="b"/>
              <a:pathLst>
                <a:path w="18" h="11">
                  <a:moveTo>
                    <a:pt x="8" y="1"/>
                  </a:moveTo>
                  <a:cubicBezTo>
                    <a:pt x="13" y="2"/>
                    <a:pt x="18" y="0"/>
                    <a:pt x="17" y="7"/>
                  </a:cubicBezTo>
                  <a:cubicBezTo>
                    <a:pt x="17" y="10"/>
                    <a:pt x="13" y="11"/>
                    <a:pt x="10" y="11"/>
                  </a:cubicBezTo>
                  <a:cubicBezTo>
                    <a:pt x="6" y="10"/>
                    <a:pt x="1" y="10"/>
                    <a:pt x="0" y="5"/>
                  </a:cubicBezTo>
                  <a:cubicBezTo>
                    <a:pt x="0" y="0"/>
                    <a:pt x="5"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654">
              <a:extLst>
                <a:ext uri="{FF2B5EF4-FFF2-40B4-BE49-F238E27FC236}">
                  <a16:creationId xmlns="" xmlns:a16="http://schemas.microsoft.com/office/drawing/2014/main" id="{467EFBD3-7DAD-4E83-8795-7647AFB2E6B9}"/>
                </a:ext>
              </a:extLst>
            </p:cNvPr>
            <p:cNvSpPr>
              <a:spLocks/>
            </p:cNvSpPr>
            <p:nvPr/>
          </p:nvSpPr>
          <p:spPr bwMode="auto">
            <a:xfrm>
              <a:off x="9043988" y="6038850"/>
              <a:ext cx="52388" cy="36513"/>
            </a:xfrm>
            <a:custGeom>
              <a:avLst/>
              <a:gdLst>
                <a:gd name="T0" fmla="*/ 18 w 18"/>
                <a:gd name="T1" fmla="*/ 7 h 13"/>
                <a:gd name="T2" fmla="*/ 1 w 18"/>
                <a:gd name="T3" fmla="*/ 7 h 13"/>
                <a:gd name="T4" fmla="*/ 1 w 18"/>
                <a:gd name="T5" fmla="*/ 3 h 13"/>
                <a:gd name="T6" fmla="*/ 18 w 18"/>
                <a:gd name="T7" fmla="*/ 7 h 13"/>
              </a:gdLst>
              <a:ahLst/>
              <a:cxnLst>
                <a:cxn ang="0">
                  <a:pos x="T0" y="T1"/>
                </a:cxn>
                <a:cxn ang="0">
                  <a:pos x="T2" y="T3"/>
                </a:cxn>
                <a:cxn ang="0">
                  <a:pos x="T4" y="T5"/>
                </a:cxn>
                <a:cxn ang="0">
                  <a:pos x="T6" y="T7"/>
                </a:cxn>
              </a:cxnLst>
              <a:rect l="0" t="0" r="r" b="b"/>
              <a:pathLst>
                <a:path w="18" h="13">
                  <a:moveTo>
                    <a:pt x="18" y="7"/>
                  </a:moveTo>
                  <a:cubicBezTo>
                    <a:pt x="11" y="13"/>
                    <a:pt x="6" y="11"/>
                    <a:pt x="1" y="7"/>
                  </a:cubicBezTo>
                  <a:cubicBezTo>
                    <a:pt x="0" y="7"/>
                    <a:pt x="0" y="3"/>
                    <a:pt x="1" y="3"/>
                  </a:cubicBezTo>
                  <a:cubicBezTo>
                    <a:pt x="7" y="0"/>
                    <a:pt x="12" y="1"/>
                    <a:pt x="1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63">
              <a:extLst>
                <a:ext uri="{FF2B5EF4-FFF2-40B4-BE49-F238E27FC236}">
                  <a16:creationId xmlns="" xmlns:a16="http://schemas.microsoft.com/office/drawing/2014/main" id="{EDD7B10D-3EEC-41D4-AB3D-728C1059C5FD}"/>
                </a:ext>
              </a:extLst>
            </p:cNvPr>
            <p:cNvSpPr>
              <a:spLocks/>
            </p:cNvSpPr>
            <p:nvPr/>
          </p:nvSpPr>
          <p:spPr bwMode="auto">
            <a:xfrm>
              <a:off x="8899525" y="5580063"/>
              <a:ext cx="60325" cy="34925"/>
            </a:xfrm>
            <a:custGeom>
              <a:avLst/>
              <a:gdLst>
                <a:gd name="T0" fmla="*/ 0 w 21"/>
                <a:gd name="T1" fmla="*/ 5 h 12"/>
                <a:gd name="T2" fmla="*/ 21 w 21"/>
                <a:gd name="T3" fmla="*/ 4 h 12"/>
                <a:gd name="T4" fmla="*/ 0 w 21"/>
                <a:gd name="T5" fmla="*/ 5 h 12"/>
              </a:gdLst>
              <a:ahLst/>
              <a:cxnLst>
                <a:cxn ang="0">
                  <a:pos x="T0" y="T1"/>
                </a:cxn>
                <a:cxn ang="0">
                  <a:pos x="T2" y="T3"/>
                </a:cxn>
                <a:cxn ang="0">
                  <a:pos x="T4" y="T5"/>
                </a:cxn>
              </a:cxnLst>
              <a:rect l="0" t="0" r="r" b="b"/>
              <a:pathLst>
                <a:path w="21" h="12">
                  <a:moveTo>
                    <a:pt x="0" y="5"/>
                  </a:moveTo>
                  <a:cubicBezTo>
                    <a:pt x="7" y="0"/>
                    <a:pt x="13" y="2"/>
                    <a:pt x="21" y="4"/>
                  </a:cubicBezTo>
                  <a:cubicBezTo>
                    <a:pt x="10" y="12"/>
                    <a:pt x="10" y="1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666">
              <a:extLst>
                <a:ext uri="{FF2B5EF4-FFF2-40B4-BE49-F238E27FC236}">
                  <a16:creationId xmlns="" xmlns:a16="http://schemas.microsoft.com/office/drawing/2014/main" id="{98E39661-4473-427B-91F2-C67EB0E031C7}"/>
                </a:ext>
              </a:extLst>
            </p:cNvPr>
            <p:cNvSpPr>
              <a:spLocks/>
            </p:cNvSpPr>
            <p:nvPr/>
          </p:nvSpPr>
          <p:spPr bwMode="auto">
            <a:xfrm>
              <a:off x="8562975" y="6330950"/>
              <a:ext cx="52388" cy="31750"/>
            </a:xfrm>
            <a:custGeom>
              <a:avLst/>
              <a:gdLst>
                <a:gd name="T0" fmla="*/ 18 w 18"/>
                <a:gd name="T1" fmla="*/ 6 h 11"/>
                <a:gd name="T2" fmla="*/ 14 w 18"/>
                <a:gd name="T3" fmla="*/ 11 h 11"/>
                <a:gd name="T4" fmla="*/ 1 w 18"/>
                <a:gd name="T5" fmla="*/ 6 h 11"/>
                <a:gd name="T6" fmla="*/ 5 w 18"/>
                <a:gd name="T7" fmla="*/ 1 h 11"/>
                <a:gd name="T8" fmla="*/ 18 w 18"/>
                <a:gd name="T9" fmla="*/ 6 h 11"/>
              </a:gdLst>
              <a:ahLst/>
              <a:cxnLst>
                <a:cxn ang="0">
                  <a:pos x="T0" y="T1"/>
                </a:cxn>
                <a:cxn ang="0">
                  <a:pos x="T2" y="T3"/>
                </a:cxn>
                <a:cxn ang="0">
                  <a:pos x="T4" y="T5"/>
                </a:cxn>
                <a:cxn ang="0">
                  <a:pos x="T6" y="T7"/>
                </a:cxn>
                <a:cxn ang="0">
                  <a:pos x="T8" y="T9"/>
                </a:cxn>
              </a:cxnLst>
              <a:rect l="0" t="0" r="r" b="b"/>
              <a:pathLst>
                <a:path w="18" h="11">
                  <a:moveTo>
                    <a:pt x="18" y="6"/>
                  </a:moveTo>
                  <a:cubicBezTo>
                    <a:pt x="18" y="9"/>
                    <a:pt x="17" y="11"/>
                    <a:pt x="14" y="11"/>
                  </a:cubicBezTo>
                  <a:cubicBezTo>
                    <a:pt x="9" y="11"/>
                    <a:pt x="3" y="11"/>
                    <a:pt x="1" y="6"/>
                  </a:cubicBezTo>
                  <a:cubicBezTo>
                    <a:pt x="0" y="4"/>
                    <a:pt x="2" y="1"/>
                    <a:pt x="5" y="1"/>
                  </a:cubicBezTo>
                  <a:cubicBezTo>
                    <a:pt x="10" y="0"/>
                    <a:pt x="15" y="1"/>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8" name="Freeform 671">
              <a:extLst>
                <a:ext uri="{FF2B5EF4-FFF2-40B4-BE49-F238E27FC236}">
                  <a16:creationId xmlns="" xmlns:a16="http://schemas.microsoft.com/office/drawing/2014/main" id="{8B8F44DA-A6A0-4F3A-BFDA-A59415090BFD}"/>
                </a:ext>
              </a:extLst>
            </p:cNvPr>
            <p:cNvSpPr>
              <a:spLocks/>
            </p:cNvSpPr>
            <p:nvPr/>
          </p:nvSpPr>
          <p:spPr bwMode="auto">
            <a:xfrm>
              <a:off x="8551863" y="5481638"/>
              <a:ext cx="53975" cy="38100"/>
            </a:xfrm>
            <a:custGeom>
              <a:avLst/>
              <a:gdLst>
                <a:gd name="T0" fmla="*/ 0 w 19"/>
                <a:gd name="T1" fmla="*/ 5 h 13"/>
                <a:gd name="T2" fmla="*/ 17 w 19"/>
                <a:gd name="T3" fmla="*/ 8 h 13"/>
                <a:gd name="T4" fmla="*/ 15 w 19"/>
                <a:gd name="T5" fmla="*/ 13 h 13"/>
                <a:gd name="T6" fmla="*/ 0 w 19"/>
                <a:gd name="T7" fmla="*/ 5 h 13"/>
              </a:gdLst>
              <a:ahLst/>
              <a:cxnLst>
                <a:cxn ang="0">
                  <a:pos x="T0" y="T1"/>
                </a:cxn>
                <a:cxn ang="0">
                  <a:pos x="T2" y="T3"/>
                </a:cxn>
                <a:cxn ang="0">
                  <a:pos x="T4" y="T5"/>
                </a:cxn>
                <a:cxn ang="0">
                  <a:pos x="T6" y="T7"/>
                </a:cxn>
              </a:cxnLst>
              <a:rect l="0" t="0" r="r" b="b"/>
              <a:pathLst>
                <a:path w="19" h="13">
                  <a:moveTo>
                    <a:pt x="0" y="5"/>
                  </a:moveTo>
                  <a:cubicBezTo>
                    <a:pt x="8" y="0"/>
                    <a:pt x="13" y="2"/>
                    <a:pt x="17" y="8"/>
                  </a:cubicBezTo>
                  <a:cubicBezTo>
                    <a:pt x="19" y="10"/>
                    <a:pt x="18" y="13"/>
                    <a:pt x="15" y="13"/>
                  </a:cubicBezTo>
                  <a:cubicBezTo>
                    <a:pt x="9" y="13"/>
                    <a:pt x="4" y="1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9" name="Freeform 679">
              <a:extLst>
                <a:ext uri="{FF2B5EF4-FFF2-40B4-BE49-F238E27FC236}">
                  <a16:creationId xmlns="" xmlns:a16="http://schemas.microsoft.com/office/drawing/2014/main" id="{84F78380-71D2-457E-98E1-DC1667A11EA5}"/>
                </a:ext>
              </a:extLst>
            </p:cNvPr>
            <p:cNvSpPr>
              <a:spLocks/>
            </p:cNvSpPr>
            <p:nvPr/>
          </p:nvSpPr>
          <p:spPr bwMode="auto">
            <a:xfrm>
              <a:off x="8556625" y="6472238"/>
              <a:ext cx="58738" cy="38100"/>
            </a:xfrm>
            <a:custGeom>
              <a:avLst/>
              <a:gdLst>
                <a:gd name="T0" fmla="*/ 20 w 20"/>
                <a:gd name="T1" fmla="*/ 6 h 13"/>
                <a:gd name="T2" fmla="*/ 0 w 20"/>
                <a:gd name="T3" fmla="*/ 9 h 13"/>
                <a:gd name="T4" fmla="*/ 20 w 20"/>
                <a:gd name="T5" fmla="*/ 6 h 13"/>
              </a:gdLst>
              <a:ahLst/>
              <a:cxnLst>
                <a:cxn ang="0">
                  <a:pos x="T0" y="T1"/>
                </a:cxn>
                <a:cxn ang="0">
                  <a:pos x="T2" y="T3"/>
                </a:cxn>
                <a:cxn ang="0">
                  <a:pos x="T4" y="T5"/>
                </a:cxn>
              </a:cxnLst>
              <a:rect l="0" t="0" r="r" b="b"/>
              <a:pathLst>
                <a:path w="20" h="13">
                  <a:moveTo>
                    <a:pt x="20" y="6"/>
                  </a:moveTo>
                  <a:cubicBezTo>
                    <a:pt x="14" y="13"/>
                    <a:pt x="8" y="13"/>
                    <a:pt x="0" y="9"/>
                  </a:cubicBezTo>
                  <a:cubicBezTo>
                    <a:pt x="7" y="0"/>
                    <a:pt x="14" y="4"/>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682">
              <a:extLst>
                <a:ext uri="{FF2B5EF4-FFF2-40B4-BE49-F238E27FC236}">
                  <a16:creationId xmlns="" xmlns:a16="http://schemas.microsoft.com/office/drawing/2014/main" id="{0AC083C2-4E3F-4CD2-8D8C-D63139685237}"/>
                </a:ext>
              </a:extLst>
            </p:cNvPr>
            <p:cNvSpPr>
              <a:spLocks/>
            </p:cNvSpPr>
            <p:nvPr/>
          </p:nvSpPr>
          <p:spPr bwMode="auto">
            <a:xfrm>
              <a:off x="9047163" y="5386388"/>
              <a:ext cx="57150" cy="31750"/>
            </a:xfrm>
            <a:custGeom>
              <a:avLst/>
              <a:gdLst>
                <a:gd name="T0" fmla="*/ 0 w 20"/>
                <a:gd name="T1" fmla="*/ 4 h 11"/>
                <a:gd name="T2" fmla="*/ 20 w 20"/>
                <a:gd name="T3" fmla="*/ 5 h 11"/>
                <a:gd name="T4" fmla="*/ 0 w 20"/>
                <a:gd name="T5" fmla="*/ 4 h 11"/>
              </a:gdLst>
              <a:ahLst/>
              <a:cxnLst>
                <a:cxn ang="0">
                  <a:pos x="T0" y="T1"/>
                </a:cxn>
                <a:cxn ang="0">
                  <a:pos x="T2" y="T3"/>
                </a:cxn>
                <a:cxn ang="0">
                  <a:pos x="T4" y="T5"/>
                </a:cxn>
              </a:cxnLst>
              <a:rect l="0" t="0" r="r" b="b"/>
              <a:pathLst>
                <a:path w="20" h="11">
                  <a:moveTo>
                    <a:pt x="0" y="4"/>
                  </a:moveTo>
                  <a:cubicBezTo>
                    <a:pt x="8" y="0"/>
                    <a:pt x="13" y="0"/>
                    <a:pt x="20" y="5"/>
                  </a:cubicBezTo>
                  <a:cubicBezTo>
                    <a:pt x="12" y="11"/>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688">
              <a:extLst>
                <a:ext uri="{FF2B5EF4-FFF2-40B4-BE49-F238E27FC236}">
                  <a16:creationId xmlns="" xmlns:a16="http://schemas.microsoft.com/office/drawing/2014/main" id="{D195A2B7-F13F-407F-AF74-151743CF1C0D}"/>
                </a:ext>
              </a:extLst>
            </p:cNvPr>
            <p:cNvSpPr>
              <a:spLocks/>
            </p:cNvSpPr>
            <p:nvPr/>
          </p:nvSpPr>
          <p:spPr bwMode="auto">
            <a:xfrm>
              <a:off x="8734425" y="6151563"/>
              <a:ext cx="42863" cy="31750"/>
            </a:xfrm>
            <a:custGeom>
              <a:avLst/>
              <a:gdLst>
                <a:gd name="T0" fmla="*/ 15 w 15"/>
                <a:gd name="T1" fmla="*/ 4 h 11"/>
                <a:gd name="T2" fmla="*/ 7 w 15"/>
                <a:gd name="T3" fmla="*/ 10 h 11"/>
                <a:gd name="T4" fmla="*/ 1 w 15"/>
                <a:gd name="T5" fmla="*/ 6 h 11"/>
                <a:gd name="T6" fmla="*/ 8 w 15"/>
                <a:gd name="T7" fmla="*/ 1 h 11"/>
                <a:gd name="T8" fmla="*/ 15 w 15"/>
                <a:gd name="T9" fmla="*/ 4 h 11"/>
              </a:gdLst>
              <a:ahLst/>
              <a:cxnLst>
                <a:cxn ang="0">
                  <a:pos x="T0" y="T1"/>
                </a:cxn>
                <a:cxn ang="0">
                  <a:pos x="T2" y="T3"/>
                </a:cxn>
                <a:cxn ang="0">
                  <a:pos x="T4" y="T5"/>
                </a:cxn>
                <a:cxn ang="0">
                  <a:pos x="T6" y="T7"/>
                </a:cxn>
                <a:cxn ang="0">
                  <a:pos x="T8" y="T9"/>
                </a:cxn>
              </a:cxnLst>
              <a:rect l="0" t="0" r="r" b="b"/>
              <a:pathLst>
                <a:path w="15" h="11">
                  <a:moveTo>
                    <a:pt x="15" y="4"/>
                  </a:moveTo>
                  <a:cubicBezTo>
                    <a:pt x="15" y="10"/>
                    <a:pt x="10" y="9"/>
                    <a:pt x="7" y="10"/>
                  </a:cubicBezTo>
                  <a:cubicBezTo>
                    <a:pt x="3" y="11"/>
                    <a:pt x="0" y="10"/>
                    <a:pt x="1" y="6"/>
                  </a:cubicBezTo>
                  <a:cubicBezTo>
                    <a:pt x="1" y="2"/>
                    <a:pt x="5" y="2"/>
                    <a:pt x="8" y="1"/>
                  </a:cubicBezTo>
                  <a:cubicBezTo>
                    <a:pt x="11" y="1"/>
                    <a:pt x="14" y="0"/>
                    <a:pt x="1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689">
              <a:extLst>
                <a:ext uri="{FF2B5EF4-FFF2-40B4-BE49-F238E27FC236}">
                  <a16:creationId xmlns="" xmlns:a16="http://schemas.microsoft.com/office/drawing/2014/main" id="{21F7FFAB-A85C-4F81-BB11-5C73384EF019}"/>
                </a:ext>
              </a:extLst>
            </p:cNvPr>
            <p:cNvSpPr>
              <a:spLocks/>
            </p:cNvSpPr>
            <p:nvPr/>
          </p:nvSpPr>
          <p:spPr bwMode="auto">
            <a:xfrm>
              <a:off x="8893175" y="6151563"/>
              <a:ext cx="60325" cy="31750"/>
            </a:xfrm>
            <a:custGeom>
              <a:avLst/>
              <a:gdLst>
                <a:gd name="T0" fmla="*/ 21 w 21"/>
                <a:gd name="T1" fmla="*/ 8 h 11"/>
                <a:gd name="T2" fmla="*/ 0 w 21"/>
                <a:gd name="T3" fmla="*/ 6 h 11"/>
                <a:gd name="T4" fmla="*/ 21 w 21"/>
                <a:gd name="T5" fmla="*/ 8 h 11"/>
              </a:gdLst>
              <a:ahLst/>
              <a:cxnLst>
                <a:cxn ang="0">
                  <a:pos x="T0" y="T1"/>
                </a:cxn>
                <a:cxn ang="0">
                  <a:pos x="T2" y="T3"/>
                </a:cxn>
                <a:cxn ang="0">
                  <a:pos x="T4" y="T5"/>
                </a:cxn>
              </a:cxnLst>
              <a:rect l="0" t="0" r="r" b="b"/>
              <a:pathLst>
                <a:path w="21" h="11">
                  <a:moveTo>
                    <a:pt x="21" y="8"/>
                  </a:moveTo>
                  <a:cubicBezTo>
                    <a:pt x="12" y="11"/>
                    <a:pt x="7" y="11"/>
                    <a:pt x="0" y="6"/>
                  </a:cubicBezTo>
                  <a:cubicBezTo>
                    <a:pt x="8" y="0"/>
                    <a:pt x="13" y="0"/>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690">
              <a:extLst>
                <a:ext uri="{FF2B5EF4-FFF2-40B4-BE49-F238E27FC236}">
                  <a16:creationId xmlns="" xmlns:a16="http://schemas.microsoft.com/office/drawing/2014/main" id="{6FF05056-CEBA-43E2-8DFF-458602F95661}"/>
                </a:ext>
              </a:extLst>
            </p:cNvPr>
            <p:cNvSpPr>
              <a:spLocks/>
            </p:cNvSpPr>
            <p:nvPr/>
          </p:nvSpPr>
          <p:spPr bwMode="auto">
            <a:xfrm>
              <a:off x="8548688" y="5864225"/>
              <a:ext cx="69850" cy="31750"/>
            </a:xfrm>
            <a:custGeom>
              <a:avLst/>
              <a:gdLst>
                <a:gd name="T0" fmla="*/ 0 w 24"/>
                <a:gd name="T1" fmla="*/ 11 h 11"/>
                <a:gd name="T2" fmla="*/ 24 w 24"/>
                <a:gd name="T3" fmla="*/ 4 h 11"/>
                <a:gd name="T4" fmla="*/ 0 w 24"/>
                <a:gd name="T5" fmla="*/ 11 h 11"/>
              </a:gdLst>
              <a:ahLst/>
              <a:cxnLst>
                <a:cxn ang="0">
                  <a:pos x="T0" y="T1"/>
                </a:cxn>
                <a:cxn ang="0">
                  <a:pos x="T2" y="T3"/>
                </a:cxn>
                <a:cxn ang="0">
                  <a:pos x="T4" y="T5"/>
                </a:cxn>
              </a:cxnLst>
              <a:rect l="0" t="0" r="r" b="b"/>
              <a:pathLst>
                <a:path w="24" h="11">
                  <a:moveTo>
                    <a:pt x="0" y="11"/>
                  </a:moveTo>
                  <a:cubicBezTo>
                    <a:pt x="9" y="0"/>
                    <a:pt x="15" y="1"/>
                    <a:pt x="24" y="4"/>
                  </a:cubicBezTo>
                  <a:cubicBezTo>
                    <a:pt x="17" y="11"/>
                    <a:pt x="11" y="1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693">
              <a:extLst>
                <a:ext uri="{FF2B5EF4-FFF2-40B4-BE49-F238E27FC236}">
                  <a16:creationId xmlns="" xmlns:a16="http://schemas.microsoft.com/office/drawing/2014/main" id="{1685EB96-44AA-40D6-8485-8570A8F44358}"/>
                </a:ext>
              </a:extLst>
            </p:cNvPr>
            <p:cNvSpPr>
              <a:spLocks/>
            </p:cNvSpPr>
            <p:nvPr/>
          </p:nvSpPr>
          <p:spPr bwMode="auto">
            <a:xfrm>
              <a:off x="9029700" y="5032375"/>
              <a:ext cx="52388" cy="31750"/>
            </a:xfrm>
            <a:custGeom>
              <a:avLst/>
              <a:gdLst>
                <a:gd name="T0" fmla="*/ 0 w 18"/>
                <a:gd name="T1" fmla="*/ 6 h 11"/>
                <a:gd name="T2" fmla="*/ 17 w 18"/>
                <a:gd name="T3" fmla="*/ 4 h 11"/>
                <a:gd name="T4" fmla="*/ 17 w 18"/>
                <a:gd name="T5" fmla="*/ 8 h 11"/>
                <a:gd name="T6" fmla="*/ 0 w 18"/>
                <a:gd name="T7" fmla="*/ 6 h 11"/>
              </a:gdLst>
              <a:ahLst/>
              <a:cxnLst>
                <a:cxn ang="0">
                  <a:pos x="T0" y="T1"/>
                </a:cxn>
                <a:cxn ang="0">
                  <a:pos x="T2" y="T3"/>
                </a:cxn>
                <a:cxn ang="0">
                  <a:pos x="T4" y="T5"/>
                </a:cxn>
                <a:cxn ang="0">
                  <a:pos x="T6" y="T7"/>
                </a:cxn>
              </a:cxnLst>
              <a:rect l="0" t="0" r="r" b="b"/>
              <a:pathLst>
                <a:path w="18" h="11">
                  <a:moveTo>
                    <a:pt x="0" y="6"/>
                  </a:moveTo>
                  <a:cubicBezTo>
                    <a:pt x="6" y="1"/>
                    <a:pt x="11" y="0"/>
                    <a:pt x="17" y="4"/>
                  </a:cubicBezTo>
                  <a:cubicBezTo>
                    <a:pt x="18" y="4"/>
                    <a:pt x="18" y="8"/>
                    <a:pt x="17" y="8"/>
                  </a:cubicBezTo>
                  <a:cubicBezTo>
                    <a:pt x="11" y="11"/>
                    <a:pt x="6" y="11"/>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696">
              <a:extLst>
                <a:ext uri="{FF2B5EF4-FFF2-40B4-BE49-F238E27FC236}">
                  <a16:creationId xmlns="" xmlns:a16="http://schemas.microsoft.com/office/drawing/2014/main" id="{B7414FE1-4A79-44F9-BB2F-CAE3166C5E9A}"/>
                </a:ext>
              </a:extLst>
            </p:cNvPr>
            <p:cNvSpPr>
              <a:spLocks/>
            </p:cNvSpPr>
            <p:nvPr/>
          </p:nvSpPr>
          <p:spPr bwMode="auto">
            <a:xfrm>
              <a:off x="8751888" y="6246813"/>
              <a:ext cx="42863" cy="28575"/>
            </a:xfrm>
            <a:custGeom>
              <a:avLst/>
              <a:gdLst>
                <a:gd name="T0" fmla="*/ 7 w 15"/>
                <a:gd name="T1" fmla="*/ 10 h 10"/>
                <a:gd name="T2" fmla="*/ 0 w 15"/>
                <a:gd name="T3" fmla="*/ 6 h 10"/>
                <a:gd name="T4" fmla="*/ 8 w 15"/>
                <a:gd name="T5" fmla="*/ 1 h 10"/>
                <a:gd name="T6" fmla="*/ 15 w 15"/>
                <a:gd name="T7" fmla="*/ 5 h 10"/>
                <a:gd name="T8" fmla="*/ 7 w 15"/>
                <a:gd name="T9" fmla="*/ 10 h 10"/>
              </a:gdLst>
              <a:ahLst/>
              <a:cxnLst>
                <a:cxn ang="0">
                  <a:pos x="T0" y="T1"/>
                </a:cxn>
                <a:cxn ang="0">
                  <a:pos x="T2" y="T3"/>
                </a:cxn>
                <a:cxn ang="0">
                  <a:pos x="T4" y="T5"/>
                </a:cxn>
                <a:cxn ang="0">
                  <a:pos x="T6" y="T7"/>
                </a:cxn>
                <a:cxn ang="0">
                  <a:pos x="T8" y="T9"/>
                </a:cxn>
              </a:cxnLst>
              <a:rect l="0" t="0" r="r" b="b"/>
              <a:pathLst>
                <a:path w="15" h="10">
                  <a:moveTo>
                    <a:pt x="7" y="10"/>
                  </a:moveTo>
                  <a:cubicBezTo>
                    <a:pt x="4" y="9"/>
                    <a:pt x="0" y="9"/>
                    <a:pt x="0" y="6"/>
                  </a:cubicBezTo>
                  <a:cubicBezTo>
                    <a:pt x="0" y="0"/>
                    <a:pt x="5" y="1"/>
                    <a:pt x="8" y="1"/>
                  </a:cubicBezTo>
                  <a:cubicBezTo>
                    <a:pt x="11" y="1"/>
                    <a:pt x="15" y="1"/>
                    <a:pt x="15" y="5"/>
                  </a:cubicBezTo>
                  <a:cubicBezTo>
                    <a:pt x="15" y="10"/>
                    <a:pt x="10" y="9"/>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Freeform 710">
              <a:extLst>
                <a:ext uri="{FF2B5EF4-FFF2-40B4-BE49-F238E27FC236}">
                  <a16:creationId xmlns="" xmlns:a16="http://schemas.microsoft.com/office/drawing/2014/main" id="{3763B806-9DD7-4361-837D-5071BF9ED697}"/>
                </a:ext>
              </a:extLst>
            </p:cNvPr>
            <p:cNvSpPr>
              <a:spLocks/>
            </p:cNvSpPr>
            <p:nvPr/>
          </p:nvSpPr>
          <p:spPr bwMode="auto">
            <a:xfrm>
              <a:off x="8556625" y="6411913"/>
              <a:ext cx="55563" cy="31750"/>
            </a:xfrm>
            <a:custGeom>
              <a:avLst/>
              <a:gdLst>
                <a:gd name="T0" fmla="*/ 0 w 19"/>
                <a:gd name="T1" fmla="*/ 6 h 11"/>
                <a:gd name="T2" fmla="*/ 18 w 19"/>
                <a:gd name="T3" fmla="*/ 3 h 11"/>
                <a:gd name="T4" fmla="*/ 18 w 19"/>
                <a:gd name="T5" fmla="*/ 7 h 11"/>
                <a:gd name="T6" fmla="*/ 0 w 19"/>
                <a:gd name="T7" fmla="*/ 6 h 11"/>
              </a:gdLst>
              <a:ahLst/>
              <a:cxnLst>
                <a:cxn ang="0">
                  <a:pos x="T0" y="T1"/>
                </a:cxn>
                <a:cxn ang="0">
                  <a:pos x="T2" y="T3"/>
                </a:cxn>
                <a:cxn ang="0">
                  <a:pos x="T4" y="T5"/>
                </a:cxn>
                <a:cxn ang="0">
                  <a:pos x="T6" y="T7"/>
                </a:cxn>
              </a:cxnLst>
              <a:rect l="0" t="0" r="r" b="b"/>
              <a:pathLst>
                <a:path w="19" h="11">
                  <a:moveTo>
                    <a:pt x="0" y="6"/>
                  </a:moveTo>
                  <a:cubicBezTo>
                    <a:pt x="7" y="0"/>
                    <a:pt x="12" y="0"/>
                    <a:pt x="18" y="3"/>
                  </a:cubicBezTo>
                  <a:cubicBezTo>
                    <a:pt x="19" y="3"/>
                    <a:pt x="19" y="7"/>
                    <a:pt x="18" y="7"/>
                  </a:cubicBezTo>
                  <a:cubicBezTo>
                    <a:pt x="13" y="11"/>
                    <a:pt x="7"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7" name="Freeform 712">
              <a:extLst>
                <a:ext uri="{FF2B5EF4-FFF2-40B4-BE49-F238E27FC236}">
                  <a16:creationId xmlns="" xmlns:a16="http://schemas.microsoft.com/office/drawing/2014/main" id="{BD34702B-ACFB-4E92-B511-3C78E95C63BC}"/>
                </a:ext>
              </a:extLst>
            </p:cNvPr>
            <p:cNvSpPr>
              <a:spLocks/>
            </p:cNvSpPr>
            <p:nvPr/>
          </p:nvSpPr>
          <p:spPr bwMode="auto">
            <a:xfrm>
              <a:off x="8910638" y="5954713"/>
              <a:ext cx="57150" cy="31750"/>
            </a:xfrm>
            <a:custGeom>
              <a:avLst/>
              <a:gdLst>
                <a:gd name="T0" fmla="*/ 20 w 20"/>
                <a:gd name="T1" fmla="*/ 6 h 11"/>
                <a:gd name="T2" fmla="*/ 0 w 20"/>
                <a:gd name="T3" fmla="*/ 7 h 11"/>
                <a:gd name="T4" fmla="*/ 1 w 20"/>
                <a:gd name="T5" fmla="*/ 3 h 11"/>
                <a:gd name="T6" fmla="*/ 20 w 20"/>
                <a:gd name="T7" fmla="*/ 6 h 11"/>
              </a:gdLst>
              <a:ahLst/>
              <a:cxnLst>
                <a:cxn ang="0">
                  <a:pos x="T0" y="T1"/>
                </a:cxn>
                <a:cxn ang="0">
                  <a:pos x="T2" y="T3"/>
                </a:cxn>
                <a:cxn ang="0">
                  <a:pos x="T4" y="T5"/>
                </a:cxn>
                <a:cxn ang="0">
                  <a:pos x="T6" y="T7"/>
                </a:cxn>
              </a:cxnLst>
              <a:rect l="0" t="0" r="r" b="b"/>
              <a:pathLst>
                <a:path w="20" h="11">
                  <a:moveTo>
                    <a:pt x="20" y="6"/>
                  </a:moveTo>
                  <a:cubicBezTo>
                    <a:pt x="11" y="10"/>
                    <a:pt x="5" y="11"/>
                    <a:pt x="0" y="7"/>
                  </a:cubicBezTo>
                  <a:cubicBezTo>
                    <a:pt x="0" y="7"/>
                    <a:pt x="0" y="3"/>
                    <a:pt x="1" y="3"/>
                  </a:cubicBezTo>
                  <a:cubicBezTo>
                    <a:pt x="7" y="0"/>
                    <a:pt x="12" y="1"/>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713">
              <a:extLst>
                <a:ext uri="{FF2B5EF4-FFF2-40B4-BE49-F238E27FC236}">
                  <a16:creationId xmlns="" xmlns:a16="http://schemas.microsoft.com/office/drawing/2014/main" id="{003FD57E-7D82-44B5-A5B7-4D61E9D3C8AB}"/>
                </a:ext>
              </a:extLst>
            </p:cNvPr>
            <p:cNvSpPr>
              <a:spLocks/>
            </p:cNvSpPr>
            <p:nvPr/>
          </p:nvSpPr>
          <p:spPr bwMode="auto">
            <a:xfrm>
              <a:off x="9026525" y="5111750"/>
              <a:ext cx="57150" cy="34925"/>
            </a:xfrm>
            <a:custGeom>
              <a:avLst/>
              <a:gdLst>
                <a:gd name="T0" fmla="*/ 0 w 20"/>
                <a:gd name="T1" fmla="*/ 4 h 12"/>
                <a:gd name="T2" fmla="*/ 20 w 20"/>
                <a:gd name="T3" fmla="*/ 7 h 12"/>
                <a:gd name="T4" fmla="*/ 0 w 20"/>
                <a:gd name="T5" fmla="*/ 4 h 12"/>
              </a:gdLst>
              <a:ahLst/>
              <a:cxnLst>
                <a:cxn ang="0">
                  <a:pos x="T0" y="T1"/>
                </a:cxn>
                <a:cxn ang="0">
                  <a:pos x="T2" y="T3"/>
                </a:cxn>
                <a:cxn ang="0">
                  <a:pos x="T4" y="T5"/>
                </a:cxn>
              </a:cxnLst>
              <a:rect l="0" t="0" r="r" b="b"/>
              <a:pathLst>
                <a:path w="20" h="12">
                  <a:moveTo>
                    <a:pt x="0" y="4"/>
                  </a:moveTo>
                  <a:cubicBezTo>
                    <a:pt x="8" y="0"/>
                    <a:pt x="13" y="1"/>
                    <a:pt x="20" y="7"/>
                  </a:cubicBezTo>
                  <a:cubicBezTo>
                    <a:pt x="12" y="12"/>
                    <a:pt x="7" y="11"/>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79" name="Picture 2" descr="Щекинский линолеум">
            <a:extLst>
              <a:ext uri="{FF2B5EF4-FFF2-40B4-BE49-F238E27FC236}">
                <a16:creationId xmlns="" xmlns:a16="http://schemas.microsoft.com/office/drawing/2014/main" id="{610CA16B-005A-4E83-8202-3F0FD4D5E8F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47970" y="842063"/>
            <a:ext cx="1678035" cy="1312429"/>
          </a:xfrm>
          <a:prstGeom prst="rect">
            <a:avLst/>
          </a:prstGeom>
          <a:noFill/>
          <a:extLst>
            <a:ext uri="{909E8E84-426E-40DD-AFC4-6F175D3DCCD1}">
              <a14:hiddenFill xmlns:a14="http://schemas.microsoft.com/office/drawing/2010/main">
                <a:solidFill>
                  <a:srgbClr val="FFFFFF"/>
                </a:solidFill>
              </a14:hiddenFill>
            </a:ext>
          </a:extLst>
        </p:spPr>
      </p:pic>
      <p:sp>
        <p:nvSpPr>
          <p:cNvPr id="91" name="Freeform 21">
            <a:extLst>
              <a:ext uri="{FF2B5EF4-FFF2-40B4-BE49-F238E27FC236}">
                <a16:creationId xmlns="" xmlns:a16="http://schemas.microsoft.com/office/drawing/2014/main" id="{E6CF70E2-2DEB-41B2-911D-DB9D3BDFA5B4}"/>
              </a:ext>
            </a:extLst>
          </p:cNvPr>
          <p:cNvSpPr>
            <a:spLocks noEditPoints="1"/>
          </p:cNvSpPr>
          <p:nvPr/>
        </p:nvSpPr>
        <p:spPr bwMode="auto">
          <a:xfrm rot="2833563">
            <a:off x="-1486617" y="5321001"/>
            <a:ext cx="2474138" cy="2494060"/>
          </a:xfrm>
          <a:custGeom>
            <a:avLst/>
            <a:gdLst>
              <a:gd name="T0" fmla="*/ 93 w 2911"/>
              <a:gd name="T1" fmla="*/ 1980 h 2932"/>
              <a:gd name="T2" fmla="*/ 2565 w 2911"/>
              <a:gd name="T3" fmla="*/ 2412 h 2932"/>
              <a:gd name="T4" fmla="*/ 2656 w 2911"/>
              <a:gd name="T5" fmla="*/ 2293 h 2932"/>
              <a:gd name="T6" fmla="*/ 47 w 2911"/>
              <a:gd name="T7" fmla="*/ 1837 h 2932"/>
              <a:gd name="T8" fmla="*/ 93 w 2911"/>
              <a:gd name="T9" fmla="*/ 1980 h 2932"/>
              <a:gd name="T10" fmla="*/ 19 w 2911"/>
              <a:gd name="T11" fmla="*/ 1706 h 2932"/>
              <a:gd name="T12" fmla="*/ 2727 w 2911"/>
              <a:gd name="T13" fmla="*/ 2179 h 2932"/>
              <a:gd name="T14" fmla="*/ 2789 w 2911"/>
              <a:gd name="T15" fmla="*/ 2055 h 2932"/>
              <a:gd name="T16" fmla="*/ 3 w 2911"/>
              <a:gd name="T17" fmla="*/ 1568 h 2932"/>
              <a:gd name="T18" fmla="*/ 19 w 2911"/>
              <a:gd name="T19" fmla="*/ 1706 h 2932"/>
              <a:gd name="T20" fmla="*/ 238 w 2911"/>
              <a:gd name="T21" fmla="*/ 2267 h 2932"/>
              <a:gd name="T22" fmla="*/ 2331 w 2911"/>
              <a:gd name="T23" fmla="*/ 2633 h 2932"/>
              <a:gd name="T24" fmla="*/ 2463 w 2911"/>
              <a:gd name="T25" fmla="*/ 2521 h 2932"/>
              <a:gd name="T26" fmla="*/ 152 w 2911"/>
              <a:gd name="T27" fmla="*/ 2116 h 2932"/>
              <a:gd name="T28" fmla="*/ 238 w 2911"/>
              <a:gd name="T29" fmla="*/ 2267 h 2932"/>
              <a:gd name="T30" fmla="*/ 0 w 2911"/>
              <a:gd name="T31" fmla="*/ 1441 h 2932"/>
              <a:gd name="T32" fmla="*/ 2835 w 2911"/>
              <a:gd name="T33" fmla="*/ 1937 h 2932"/>
              <a:gd name="T34" fmla="*/ 2872 w 2911"/>
              <a:gd name="T35" fmla="*/ 1808 h 2932"/>
              <a:gd name="T36" fmla="*/ 9 w 2911"/>
              <a:gd name="T37" fmla="*/ 1307 h 2932"/>
              <a:gd name="T38" fmla="*/ 0 w 2911"/>
              <a:gd name="T39" fmla="*/ 1441 h 2932"/>
              <a:gd name="T40" fmla="*/ 1205 w 2911"/>
              <a:gd name="T41" fmla="*/ 2904 h 2932"/>
              <a:gd name="T42" fmla="*/ 1685 w 2911"/>
              <a:gd name="T43" fmla="*/ 2907 h 2932"/>
              <a:gd name="T44" fmla="*/ 752 w 2911"/>
              <a:gd name="T45" fmla="*/ 2744 h 2932"/>
              <a:gd name="T46" fmla="*/ 1205 w 2911"/>
              <a:gd name="T47" fmla="*/ 2904 h 2932"/>
              <a:gd name="T48" fmla="*/ 509 w 2911"/>
              <a:gd name="T49" fmla="*/ 2575 h 2932"/>
              <a:gd name="T50" fmla="*/ 1971 w 2911"/>
              <a:gd name="T51" fmla="*/ 2831 h 2932"/>
              <a:gd name="T52" fmla="*/ 2180 w 2911"/>
              <a:gd name="T53" fmla="*/ 2733 h 2932"/>
              <a:gd name="T54" fmla="*/ 346 w 2911"/>
              <a:gd name="T55" fmla="*/ 2412 h 2932"/>
              <a:gd name="T56" fmla="*/ 509 w 2911"/>
              <a:gd name="T57" fmla="*/ 2575 h 2932"/>
              <a:gd name="T58" fmla="*/ 2901 w 2911"/>
              <a:gd name="T59" fmla="*/ 1291 h 2932"/>
              <a:gd name="T60" fmla="*/ 158 w 2911"/>
              <a:gd name="T61" fmla="*/ 811 h 2932"/>
              <a:gd name="T62" fmla="*/ 101 w 2911"/>
              <a:gd name="T63" fmla="*/ 936 h 2932"/>
              <a:gd name="T64" fmla="*/ 2911 w 2911"/>
              <a:gd name="T65" fmla="*/ 1428 h 2932"/>
              <a:gd name="T66" fmla="*/ 2901 w 2911"/>
              <a:gd name="T67" fmla="*/ 1291 h 2932"/>
              <a:gd name="T68" fmla="*/ 1736 w 2911"/>
              <a:gd name="T69" fmla="*/ 41 h 2932"/>
              <a:gd name="T70" fmla="*/ 1678 w 2911"/>
              <a:gd name="T71" fmla="*/ 31 h 2932"/>
              <a:gd name="T72" fmla="*/ 1083 w 2911"/>
              <a:gd name="T73" fmla="*/ 62 h 2932"/>
              <a:gd name="T74" fmla="*/ 2284 w 2911"/>
              <a:gd name="T75" fmla="*/ 273 h 2932"/>
              <a:gd name="T76" fmla="*/ 1736 w 2911"/>
              <a:gd name="T77" fmla="*/ 41 h 2932"/>
              <a:gd name="T78" fmla="*/ 2895 w 2911"/>
              <a:gd name="T79" fmla="*/ 1686 h 2932"/>
              <a:gd name="T80" fmla="*/ 2909 w 2911"/>
              <a:gd name="T81" fmla="*/ 1553 h 2932"/>
              <a:gd name="T82" fmla="*/ 61 w 2911"/>
              <a:gd name="T83" fmla="*/ 1055 h 2932"/>
              <a:gd name="T84" fmla="*/ 29 w 2911"/>
              <a:gd name="T85" fmla="*/ 1185 h 2932"/>
              <a:gd name="T86" fmla="*/ 2895 w 2911"/>
              <a:gd name="T87" fmla="*/ 1686 h 2932"/>
              <a:gd name="T88" fmla="*/ 2477 w 2911"/>
              <a:gd name="T89" fmla="*/ 433 h 2932"/>
              <a:gd name="T90" fmla="*/ 847 w 2911"/>
              <a:gd name="T91" fmla="*/ 147 h 2932"/>
              <a:gd name="T92" fmla="*/ 662 w 2911"/>
              <a:gd name="T93" fmla="*/ 250 h 2932"/>
              <a:gd name="T94" fmla="*/ 2617 w 2911"/>
              <a:gd name="T95" fmla="*/ 592 h 2932"/>
              <a:gd name="T96" fmla="*/ 2477 w 2911"/>
              <a:gd name="T97" fmla="*/ 433 h 2932"/>
              <a:gd name="T98" fmla="*/ 2712 w 2911"/>
              <a:gd name="T99" fmla="*/ 735 h 2932"/>
              <a:gd name="T100" fmla="*/ 524 w 2911"/>
              <a:gd name="T101" fmla="*/ 352 h 2932"/>
              <a:gd name="T102" fmla="*/ 402 w 2911"/>
              <a:gd name="T103" fmla="*/ 466 h 2932"/>
              <a:gd name="T104" fmla="*/ 2789 w 2911"/>
              <a:gd name="T105" fmla="*/ 883 h 2932"/>
              <a:gd name="T106" fmla="*/ 2712 w 2911"/>
              <a:gd name="T107" fmla="*/ 735 h 2932"/>
              <a:gd name="T108" fmla="*/ 2840 w 2911"/>
              <a:gd name="T109" fmla="*/ 1019 h 2932"/>
              <a:gd name="T110" fmla="*/ 307 w 2911"/>
              <a:gd name="T111" fmla="*/ 575 h 2932"/>
              <a:gd name="T112" fmla="*/ 223 w 2911"/>
              <a:gd name="T113" fmla="*/ 696 h 2932"/>
              <a:gd name="T114" fmla="*/ 2879 w 2911"/>
              <a:gd name="T115" fmla="*/ 1161 h 2932"/>
              <a:gd name="T116" fmla="*/ 2840 w 2911"/>
              <a:gd name="T117" fmla="*/ 1019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1" h="2932">
                <a:moveTo>
                  <a:pt x="93" y="1980"/>
                </a:moveTo>
                <a:lnTo>
                  <a:pt x="2565" y="2412"/>
                </a:lnTo>
                <a:cubicBezTo>
                  <a:pt x="2597" y="2374"/>
                  <a:pt x="2628" y="2335"/>
                  <a:pt x="2656" y="2293"/>
                </a:cubicBezTo>
                <a:lnTo>
                  <a:pt x="47" y="1837"/>
                </a:lnTo>
                <a:cubicBezTo>
                  <a:pt x="60" y="1885"/>
                  <a:pt x="75" y="1933"/>
                  <a:pt x="93" y="1980"/>
                </a:cubicBezTo>
                <a:moveTo>
                  <a:pt x="19" y="1706"/>
                </a:moveTo>
                <a:lnTo>
                  <a:pt x="2727" y="2179"/>
                </a:lnTo>
                <a:cubicBezTo>
                  <a:pt x="2749" y="2139"/>
                  <a:pt x="2770" y="2098"/>
                  <a:pt x="2789" y="2055"/>
                </a:cubicBezTo>
                <a:lnTo>
                  <a:pt x="3" y="1568"/>
                </a:lnTo>
                <a:cubicBezTo>
                  <a:pt x="6" y="1614"/>
                  <a:pt x="12" y="1660"/>
                  <a:pt x="19" y="1706"/>
                </a:cubicBezTo>
                <a:moveTo>
                  <a:pt x="238" y="2267"/>
                </a:moveTo>
                <a:lnTo>
                  <a:pt x="2331" y="2633"/>
                </a:lnTo>
                <a:cubicBezTo>
                  <a:pt x="2377" y="2598"/>
                  <a:pt x="2421" y="2561"/>
                  <a:pt x="2463" y="2521"/>
                </a:cubicBezTo>
                <a:lnTo>
                  <a:pt x="152" y="2116"/>
                </a:lnTo>
                <a:cubicBezTo>
                  <a:pt x="178" y="2168"/>
                  <a:pt x="206" y="2218"/>
                  <a:pt x="238" y="2267"/>
                </a:cubicBezTo>
                <a:close/>
                <a:moveTo>
                  <a:pt x="0" y="1441"/>
                </a:moveTo>
                <a:lnTo>
                  <a:pt x="2835" y="1937"/>
                </a:lnTo>
                <a:cubicBezTo>
                  <a:pt x="2849" y="1895"/>
                  <a:pt x="2861" y="1852"/>
                  <a:pt x="2872" y="1808"/>
                </a:cubicBezTo>
                <a:lnTo>
                  <a:pt x="9" y="1307"/>
                </a:lnTo>
                <a:cubicBezTo>
                  <a:pt x="4" y="1352"/>
                  <a:pt x="1" y="1397"/>
                  <a:pt x="0" y="1441"/>
                </a:cubicBezTo>
                <a:moveTo>
                  <a:pt x="1205" y="2904"/>
                </a:moveTo>
                <a:cubicBezTo>
                  <a:pt x="1368" y="2932"/>
                  <a:pt x="1530" y="2932"/>
                  <a:pt x="1685" y="2907"/>
                </a:cubicBezTo>
                <a:lnTo>
                  <a:pt x="752" y="2744"/>
                </a:lnTo>
                <a:cubicBezTo>
                  <a:pt x="890" y="2820"/>
                  <a:pt x="1042" y="2875"/>
                  <a:pt x="1205" y="2904"/>
                </a:cubicBezTo>
                <a:moveTo>
                  <a:pt x="509" y="2575"/>
                </a:moveTo>
                <a:lnTo>
                  <a:pt x="1971" y="2831"/>
                </a:lnTo>
                <a:cubicBezTo>
                  <a:pt x="2043" y="2804"/>
                  <a:pt x="2113" y="2771"/>
                  <a:pt x="2180" y="2733"/>
                </a:cubicBezTo>
                <a:lnTo>
                  <a:pt x="346" y="2412"/>
                </a:lnTo>
                <a:cubicBezTo>
                  <a:pt x="396" y="2470"/>
                  <a:pt x="450" y="2525"/>
                  <a:pt x="509" y="2575"/>
                </a:cubicBezTo>
                <a:moveTo>
                  <a:pt x="2901" y="1291"/>
                </a:moveTo>
                <a:lnTo>
                  <a:pt x="158" y="811"/>
                </a:lnTo>
                <a:cubicBezTo>
                  <a:pt x="137" y="851"/>
                  <a:pt x="118" y="893"/>
                  <a:pt x="101" y="936"/>
                </a:cubicBezTo>
                <a:lnTo>
                  <a:pt x="2911" y="1428"/>
                </a:lnTo>
                <a:cubicBezTo>
                  <a:pt x="2910" y="1382"/>
                  <a:pt x="2907" y="1336"/>
                  <a:pt x="2901" y="1291"/>
                </a:cubicBezTo>
                <a:close/>
                <a:moveTo>
                  <a:pt x="1736" y="41"/>
                </a:moveTo>
                <a:lnTo>
                  <a:pt x="1678" y="31"/>
                </a:lnTo>
                <a:cubicBezTo>
                  <a:pt x="1473" y="0"/>
                  <a:pt x="1272" y="12"/>
                  <a:pt x="1083" y="62"/>
                </a:cubicBezTo>
                <a:lnTo>
                  <a:pt x="2284" y="273"/>
                </a:lnTo>
                <a:cubicBezTo>
                  <a:pt x="2124" y="161"/>
                  <a:pt x="1939" y="81"/>
                  <a:pt x="1736" y="41"/>
                </a:cubicBezTo>
                <a:moveTo>
                  <a:pt x="2895" y="1686"/>
                </a:moveTo>
                <a:cubicBezTo>
                  <a:pt x="2902" y="1642"/>
                  <a:pt x="2907" y="1598"/>
                  <a:pt x="2909" y="1553"/>
                </a:cubicBezTo>
                <a:lnTo>
                  <a:pt x="61" y="1055"/>
                </a:lnTo>
                <a:cubicBezTo>
                  <a:pt x="48" y="1097"/>
                  <a:pt x="38" y="1140"/>
                  <a:pt x="29" y="1185"/>
                </a:cubicBezTo>
                <a:lnTo>
                  <a:pt x="2895" y="1686"/>
                </a:lnTo>
                <a:moveTo>
                  <a:pt x="2477" y="433"/>
                </a:moveTo>
                <a:lnTo>
                  <a:pt x="847" y="147"/>
                </a:lnTo>
                <a:cubicBezTo>
                  <a:pt x="783" y="177"/>
                  <a:pt x="721" y="211"/>
                  <a:pt x="662" y="250"/>
                </a:cubicBezTo>
                <a:lnTo>
                  <a:pt x="2617" y="592"/>
                </a:lnTo>
                <a:cubicBezTo>
                  <a:pt x="2575" y="536"/>
                  <a:pt x="2528" y="482"/>
                  <a:pt x="2477" y="433"/>
                </a:cubicBezTo>
                <a:moveTo>
                  <a:pt x="2712" y="735"/>
                </a:moveTo>
                <a:lnTo>
                  <a:pt x="524" y="352"/>
                </a:lnTo>
                <a:cubicBezTo>
                  <a:pt x="481" y="387"/>
                  <a:pt x="440" y="425"/>
                  <a:pt x="402" y="466"/>
                </a:cubicBezTo>
                <a:lnTo>
                  <a:pt x="2789" y="883"/>
                </a:lnTo>
                <a:cubicBezTo>
                  <a:pt x="2766" y="832"/>
                  <a:pt x="2741" y="783"/>
                  <a:pt x="2712" y="735"/>
                </a:cubicBezTo>
                <a:moveTo>
                  <a:pt x="2840" y="1019"/>
                </a:moveTo>
                <a:lnTo>
                  <a:pt x="307" y="575"/>
                </a:lnTo>
                <a:cubicBezTo>
                  <a:pt x="277" y="614"/>
                  <a:pt x="249" y="654"/>
                  <a:pt x="223" y="696"/>
                </a:cubicBezTo>
                <a:lnTo>
                  <a:pt x="2879" y="1161"/>
                </a:lnTo>
                <a:cubicBezTo>
                  <a:pt x="2868" y="1113"/>
                  <a:pt x="2855" y="1065"/>
                  <a:pt x="2840" y="1019"/>
                </a:cubicBezTo>
              </a:path>
            </a:pathLst>
          </a:custGeom>
          <a:solidFill>
            <a:schemeClr val="bg1">
              <a:alpha val="51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81" name="Прямоугольник 80">
            <a:extLst>
              <a:ext uri="{FF2B5EF4-FFF2-40B4-BE49-F238E27FC236}">
                <a16:creationId xmlns="" xmlns:a16="http://schemas.microsoft.com/office/drawing/2014/main" id="{A006B16F-8274-483A-8838-EAEE68CEE9C2}"/>
              </a:ext>
            </a:extLst>
          </p:cNvPr>
          <p:cNvSpPr/>
          <p:nvPr/>
        </p:nvSpPr>
        <p:spPr>
          <a:xfrm>
            <a:off x="668465" y="986457"/>
            <a:ext cx="3304879" cy="707886"/>
          </a:xfrm>
          <a:prstGeom prst="rect">
            <a:avLst/>
          </a:prstGeom>
        </p:spPr>
        <p:txBody>
          <a:bodyPr wrap="none">
            <a:spAutoFit/>
          </a:bodyPr>
          <a:lstStyle/>
          <a:p>
            <a:r>
              <a:rPr lang="en-US" sz="4000" dirty="0">
                <a:solidFill>
                  <a:schemeClr val="bg1"/>
                </a:solidFill>
                <a:latin typeface="Arial Black" panose="020B0A04020102020204" pitchFamily="34" charset="0"/>
              </a:rPr>
              <a:t>CONTACTS</a:t>
            </a:r>
          </a:p>
        </p:txBody>
      </p:sp>
      <p:sp>
        <p:nvSpPr>
          <p:cNvPr id="8" name="Прямоугольник 7">
            <a:extLst>
              <a:ext uri="{FF2B5EF4-FFF2-40B4-BE49-F238E27FC236}">
                <a16:creationId xmlns="" xmlns:a16="http://schemas.microsoft.com/office/drawing/2014/main" id="{18590220-6B2C-4BBD-8C33-FC7A1A496DA5}"/>
              </a:ext>
            </a:extLst>
          </p:cNvPr>
          <p:cNvSpPr/>
          <p:nvPr/>
        </p:nvSpPr>
        <p:spPr>
          <a:xfrm>
            <a:off x="722377" y="1685580"/>
            <a:ext cx="2778970" cy="984885"/>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General director </a:t>
            </a:r>
            <a:endParaRPr lang="ru-RU" sz="1600" b="1"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Sergei </a:t>
            </a:r>
            <a:r>
              <a:rPr lang="en-US" sz="1400" dirty="0" err="1">
                <a:solidFill>
                  <a:schemeClr val="bg1"/>
                </a:solidFill>
                <a:latin typeface="Arial" panose="020B0604020202020204" pitchFamily="34" charset="0"/>
                <a:cs typeface="Arial" panose="020B0604020202020204" pitchFamily="34" charset="0"/>
              </a:rPr>
              <a:t>Vadimovich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Kunilov</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+7(48751) 9-69-94</a:t>
            </a:r>
          </a:p>
          <a:p>
            <a:r>
              <a:rPr lang="en-US" sz="1400" dirty="0">
                <a:solidFill>
                  <a:schemeClr val="bg1"/>
                </a:solidFill>
                <a:latin typeface="Arial" panose="020B0604020202020204" pitchFamily="34" charset="0"/>
                <a:cs typeface="Arial" panose="020B0604020202020204" pitchFamily="34" charset="0"/>
              </a:rPr>
              <a:t>zll@azot.net</a:t>
            </a:r>
            <a:endParaRPr lang="ru-RU" sz="1400" dirty="0">
              <a:solidFill>
                <a:schemeClr val="bg1"/>
              </a:solidFill>
              <a:latin typeface="Arial" panose="020B0604020202020204" pitchFamily="34" charset="0"/>
              <a:cs typeface="Arial" panose="020B0604020202020204" pitchFamily="34" charset="0"/>
            </a:endParaRPr>
          </a:p>
        </p:txBody>
      </p:sp>
      <p:sp>
        <p:nvSpPr>
          <p:cNvPr id="84" name="Прямоугольник 83">
            <a:extLst>
              <a:ext uri="{FF2B5EF4-FFF2-40B4-BE49-F238E27FC236}">
                <a16:creationId xmlns="" xmlns:a16="http://schemas.microsoft.com/office/drawing/2014/main" id="{2BABB418-FDB9-465E-8026-CC6359D52CAD}"/>
              </a:ext>
            </a:extLst>
          </p:cNvPr>
          <p:cNvSpPr/>
          <p:nvPr/>
        </p:nvSpPr>
        <p:spPr>
          <a:xfrm>
            <a:off x="3679320" y="1685580"/>
            <a:ext cx="2778970" cy="984885"/>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Commercial director </a:t>
            </a:r>
            <a:endParaRPr lang="ru-RU" sz="1600" b="1"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Sergei </a:t>
            </a:r>
            <a:r>
              <a:rPr lang="en-US" sz="1400" dirty="0" err="1">
                <a:solidFill>
                  <a:schemeClr val="bg1"/>
                </a:solidFill>
                <a:latin typeface="Arial" panose="020B0604020202020204" pitchFamily="34" charset="0"/>
                <a:cs typeface="Arial" panose="020B0604020202020204" pitchFamily="34" charset="0"/>
              </a:rPr>
              <a:t>Anatolyevich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Marinichev</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+7(48751) 9-62-58 masa@azot.net </a:t>
            </a:r>
            <a:endParaRPr lang="ru-RU" sz="1400" dirty="0">
              <a:solidFill>
                <a:schemeClr val="bg1"/>
              </a:solidFill>
              <a:latin typeface="Arial" panose="020B0604020202020204" pitchFamily="34" charset="0"/>
              <a:cs typeface="Arial" panose="020B0604020202020204" pitchFamily="34" charset="0"/>
            </a:endParaRPr>
          </a:p>
        </p:txBody>
      </p:sp>
      <p:sp>
        <p:nvSpPr>
          <p:cNvPr id="85" name="Прямоугольник 84">
            <a:extLst>
              <a:ext uri="{FF2B5EF4-FFF2-40B4-BE49-F238E27FC236}">
                <a16:creationId xmlns="" xmlns:a16="http://schemas.microsoft.com/office/drawing/2014/main" id="{89B227E5-589A-4FFD-A160-F65D788974D2}"/>
              </a:ext>
            </a:extLst>
          </p:cNvPr>
          <p:cNvSpPr/>
          <p:nvPr/>
        </p:nvSpPr>
        <p:spPr>
          <a:xfrm>
            <a:off x="722377" y="2862048"/>
            <a:ext cx="2778970" cy="984885"/>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Head of Sales department </a:t>
            </a:r>
            <a:endParaRPr lang="ru-RU" sz="1600" b="1"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Sergei Nikolayevich Kozlov</a:t>
            </a:r>
          </a:p>
          <a:p>
            <a:r>
              <a:rPr lang="en-US" sz="1400" dirty="0">
                <a:solidFill>
                  <a:schemeClr val="bg1"/>
                </a:solidFill>
                <a:latin typeface="Arial" panose="020B0604020202020204" pitchFamily="34" charset="0"/>
                <a:cs typeface="Arial" panose="020B0604020202020204" pitchFamily="34" charset="0"/>
              </a:rPr>
              <a:t>+7(48751) 9-62-97 ksn@azot.net</a:t>
            </a:r>
            <a:endParaRPr lang="ru-RU" sz="1400" dirty="0">
              <a:solidFill>
                <a:schemeClr val="bg1"/>
              </a:solidFill>
              <a:latin typeface="Arial" panose="020B0604020202020204" pitchFamily="34" charset="0"/>
              <a:cs typeface="Arial" panose="020B0604020202020204" pitchFamily="34" charset="0"/>
            </a:endParaRPr>
          </a:p>
        </p:txBody>
      </p:sp>
      <p:sp>
        <p:nvSpPr>
          <p:cNvPr id="86" name="Прямоугольник 85">
            <a:extLst>
              <a:ext uri="{FF2B5EF4-FFF2-40B4-BE49-F238E27FC236}">
                <a16:creationId xmlns="" xmlns:a16="http://schemas.microsoft.com/office/drawing/2014/main" id="{D8731AD6-1222-4251-9CA1-557E8126F545}"/>
              </a:ext>
            </a:extLst>
          </p:cNvPr>
          <p:cNvSpPr/>
          <p:nvPr/>
        </p:nvSpPr>
        <p:spPr>
          <a:xfrm>
            <a:off x="3679320" y="2862048"/>
            <a:ext cx="2778970" cy="984885"/>
          </a:xfrm>
          <a:prstGeom prst="rect">
            <a:avLst/>
          </a:prstGeom>
        </p:spPr>
        <p:txBody>
          <a:bodyPr wrap="square">
            <a:spAutoFit/>
          </a:bodyPr>
          <a:lstStyle/>
          <a:p>
            <a:pPr lvl="0"/>
            <a:r>
              <a:rPr lang="en-US" sz="1600" b="1" dirty="0">
                <a:solidFill>
                  <a:prstClr val="white"/>
                </a:solidFill>
                <a:latin typeface="Arial" panose="020B0604020202020204" pitchFamily="34" charset="0"/>
                <a:cs typeface="Arial" panose="020B0604020202020204" pitchFamily="34" charset="0"/>
              </a:rPr>
              <a:t>Deputy Head of Sales</a:t>
            </a:r>
            <a:endParaRPr lang="ru-RU" sz="1600" b="1" dirty="0">
              <a:solidFill>
                <a:prstClr val="white"/>
              </a:solidFill>
              <a:latin typeface="Arial" panose="020B0604020202020204" pitchFamily="34" charset="0"/>
              <a:cs typeface="Arial" panose="020B0604020202020204" pitchFamily="34" charset="0"/>
            </a:endParaRPr>
          </a:p>
          <a:p>
            <a:pPr lvl="0"/>
            <a:r>
              <a:rPr lang="en-US" sz="1400" dirty="0" err="1">
                <a:solidFill>
                  <a:prstClr val="white"/>
                </a:solidFill>
                <a:latin typeface="Arial" panose="020B0604020202020204" pitchFamily="34" charset="0"/>
                <a:cs typeface="Arial" panose="020B0604020202020204" pitchFamily="34" charset="0"/>
              </a:rPr>
              <a:t>Zavyalova</a:t>
            </a:r>
            <a:r>
              <a:rPr lang="en-US" sz="1400" dirty="0">
                <a:solidFill>
                  <a:prstClr val="white"/>
                </a:solidFill>
                <a:latin typeface="Arial" panose="020B0604020202020204" pitchFamily="34" charset="0"/>
                <a:cs typeface="Arial" panose="020B0604020202020204" pitchFamily="34" charset="0"/>
              </a:rPr>
              <a:t> Natalya Anatolyevna</a:t>
            </a:r>
            <a:endParaRPr lang="ru-RU" sz="1400" dirty="0">
              <a:solidFill>
                <a:prstClr val="white"/>
              </a:solidFill>
              <a:latin typeface="Arial" panose="020B0604020202020204" pitchFamily="34" charset="0"/>
              <a:cs typeface="Arial" panose="020B0604020202020204" pitchFamily="34" charset="0"/>
            </a:endParaRPr>
          </a:p>
          <a:p>
            <a:pPr lvl="0"/>
            <a:r>
              <a:rPr lang="ru-RU" sz="1400" dirty="0">
                <a:solidFill>
                  <a:prstClr val="white"/>
                </a:solidFill>
                <a:latin typeface="Arial" panose="020B0604020202020204" pitchFamily="34" charset="0"/>
                <a:cs typeface="Arial" panose="020B0604020202020204" pitchFamily="34" charset="0"/>
              </a:rPr>
              <a:t>+7(48751)9-63-28</a:t>
            </a:r>
          </a:p>
          <a:p>
            <a:pPr lvl="0"/>
            <a:r>
              <a:rPr lang="sv-SE" sz="1400" dirty="0">
                <a:solidFill>
                  <a:prstClr val="white"/>
                </a:solidFill>
                <a:latin typeface="Arial" panose="020B0604020202020204" pitchFamily="34" charset="0"/>
                <a:cs typeface="Arial" panose="020B0604020202020204" pitchFamily="34" charset="0"/>
              </a:rPr>
              <a:t>znan@azot.net</a:t>
            </a:r>
          </a:p>
        </p:txBody>
      </p:sp>
      <p:sp>
        <p:nvSpPr>
          <p:cNvPr id="87" name="Прямоугольник 86">
            <a:extLst>
              <a:ext uri="{FF2B5EF4-FFF2-40B4-BE49-F238E27FC236}">
                <a16:creationId xmlns="" xmlns:a16="http://schemas.microsoft.com/office/drawing/2014/main" id="{02F0C316-F153-45D2-B318-502251EAC17F}"/>
              </a:ext>
            </a:extLst>
          </p:cNvPr>
          <p:cNvSpPr/>
          <p:nvPr/>
        </p:nvSpPr>
        <p:spPr>
          <a:xfrm>
            <a:off x="722377" y="4038517"/>
            <a:ext cx="2778970" cy="1446550"/>
          </a:xfrm>
          <a:prstGeom prst="rect">
            <a:avLst/>
          </a:prstGeom>
        </p:spPr>
        <p:txBody>
          <a:bodyPr wrap="square">
            <a:spAutoFit/>
          </a:bodyPr>
          <a:lstStyle/>
          <a:p>
            <a:pPr lvl="0"/>
            <a:r>
              <a:rPr lang="en-US" sz="1600" b="1" dirty="0">
                <a:solidFill>
                  <a:prstClr val="white"/>
                </a:solidFill>
                <a:latin typeface="Arial" panose="020B0604020202020204" pitchFamily="34" charset="0"/>
                <a:cs typeface="Arial" panose="020B0604020202020204" pitchFamily="34" charset="0"/>
              </a:rPr>
              <a:t>Cross-border logistics department </a:t>
            </a:r>
            <a:r>
              <a:rPr lang="en-US" sz="1400" dirty="0">
                <a:solidFill>
                  <a:prstClr val="white"/>
                </a:solidFill>
                <a:latin typeface="Arial" panose="020B0604020202020204" pitchFamily="34" charset="0"/>
                <a:cs typeface="Arial" panose="020B0604020202020204" pitchFamily="34" charset="0"/>
              </a:rPr>
              <a:t>(linoleum sales </a:t>
            </a:r>
            <a:endParaRPr lang="ru-RU" sz="1400" dirty="0">
              <a:solidFill>
                <a:prstClr val="white"/>
              </a:solidFill>
              <a:latin typeface="Arial" panose="020B0604020202020204" pitchFamily="34" charset="0"/>
              <a:cs typeface="Arial" panose="020B0604020202020204" pitchFamily="34" charset="0"/>
            </a:endParaRPr>
          </a:p>
          <a:p>
            <a:pPr lvl="0"/>
            <a:r>
              <a:rPr lang="en-US" sz="1400" dirty="0">
                <a:solidFill>
                  <a:prstClr val="white"/>
                </a:solidFill>
                <a:latin typeface="Arial" panose="020B0604020202020204" pitchFamily="34" charset="0"/>
                <a:cs typeface="Arial" panose="020B0604020202020204" pitchFamily="34" charset="0"/>
              </a:rPr>
              <a:t>in the foreign market)</a:t>
            </a:r>
            <a:endParaRPr lang="ru-RU" sz="1400" dirty="0">
              <a:solidFill>
                <a:prstClr val="white"/>
              </a:solidFill>
              <a:latin typeface="Arial" panose="020B0604020202020204" pitchFamily="34" charset="0"/>
              <a:cs typeface="Arial" panose="020B0604020202020204" pitchFamily="34" charset="0"/>
            </a:endParaRPr>
          </a:p>
          <a:p>
            <a:pPr lvl="0"/>
            <a:r>
              <a:rPr lang="en-US" sz="1400" dirty="0">
                <a:solidFill>
                  <a:prstClr val="white"/>
                </a:solidFill>
                <a:latin typeface="Arial" panose="020B0604020202020204" pitchFamily="34" charset="0"/>
                <a:cs typeface="Arial" panose="020B0604020202020204" pitchFamily="34" charset="0"/>
              </a:rPr>
              <a:t>Kosinova Olesya </a:t>
            </a:r>
            <a:r>
              <a:rPr lang="en-US" sz="1400" dirty="0" err="1">
                <a:solidFill>
                  <a:prstClr val="white"/>
                </a:solidFill>
                <a:latin typeface="Arial" panose="020B0604020202020204" pitchFamily="34" charset="0"/>
                <a:cs typeface="Arial" panose="020B0604020202020204" pitchFamily="34" charset="0"/>
              </a:rPr>
              <a:t>Evgenievna</a:t>
            </a:r>
            <a:endParaRPr lang="ru-RU" sz="1400" dirty="0">
              <a:solidFill>
                <a:prstClr val="white"/>
              </a:solidFill>
              <a:latin typeface="Arial" panose="020B0604020202020204" pitchFamily="34" charset="0"/>
              <a:cs typeface="Arial" panose="020B0604020202020204" pitchFamily="34" charset="0"/>
            </a:endParaRPr>
          </a:p>
          <a:p>
            <a:pPr lvl="0"/>
            <a:r>
              <a:rPr lang="en-US" sz="1400" dirty="0">
                <a:solidFill>
                  <a:prstClr val="white"/>
                </a:solidFill>
                <a:latin typeface="Arial" panose="020B0604020202020204" pitchFamily="34" charset="0"/>
                <a:cs typeface="Arial" panose="020B0604020202020204" pitchFamily="34" charset="0"/>
              </a:rPr>
              <a:t>+7(48751)9-69-84</a:t>
            </a:r>
            <a:endParaRPr lang="ru-RU" sz="1400" dirty="0">
              <a:solidFill>
                <a:prstClr val="white"/>
              </a:solidFill>
              <a:latin typeface="Arial" panose="020B0604020202020204" pitchFamily="34" charset="0"/>
              <a:cs typeface="Arial" panose="020B0604020202020204" pitchFamily="34" charset="0"/>
            </a:endParaRPr>
          </a:p>
          <a:p>
            <a:pPr lvl="0"/>
            <a:r>
              <a:rPr lang="en-US" sz="1400" dirty="0">
                <a:solidFill>
                  <a:prstClr val="white"/>
                </a:solidFill>
                <a:latin typeface="Arial" panose="020B0604020202020204" pitchFamily="34" charset="0"/>
                <a:cs typeface="Arial" panose="020B0604020202020204" pitchFamily="34" charset="0"/>
              </a:rPr>
              <a:t>koe@azot.net</a:t>
            </a:r>
            <a:endParaRPr lang="ru-RU" sz="1400" dirty="0">
              <a:solidFill>
                <a:prstClr val="white"/>
              </a:solidFill>
              <a:latin typeface="Arial" panose="020B0604020202020204" pitchFamily="34" charset="0"/>
              <a:cs typeface="Arial" panose="020B0604020202020204" pitchFamily="34" charset="0"/>
            </a:endParaRPr>
          </a:p>
        </p:txBody>
      </p:sp>
      <p:sp>
        <p:nvSpPr>
          <p:cNvPr id="89" name="Прямоугольник 88">
            <a:extLst>
              <a:ext uri="{FF2B5EF4-FFF2-40B4-BE49-F238E27FC236}">
                <a16:creationId xmlns="" xmlns:a16="http://schemas.microsoft.com/office/drawing/2014/main" id="{08EE4AE8-40F2-45F5-99D6-3A1072F5DB85}"/>
              </a:ext>
            </a:extLst>
          </p:cNvPr>
          <p:cNvSpPr/>
          <p:nvPr/>
        </p:nvSpPr>
        <p:spPr>
          <a:xfrm>
            <a:off x="722378" y="5696813"/>
            <a:ext cx="5208094" cy="523220"/>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301212 Tula Region, </a:t>
            </a:r>
            <a:r>
              <a:rPr lang="en-US" sz="1400" dirty="0" err="1">
                <a:solidFill>
                  <a:schemeClr val="bg1"/>
                </a:solidFill>
                <a:latin typeface="Arial" panose="020B0604020202020204" pitchFamily="34" charset="0"/>
                <a:cs typeface="Arial" panose="020B0604020202020204" pitchFamily="34" charset="0"/>
              </a:rPr>
              <a:t>Shchyokinsky</a:t>
            </a:r>
            <a:r>
              <a:rPr lang="en-US" sz="1400" dirty="0">
                <a:solidFill>
                  <a:schemeClr val="bg1"/>
                </a:solidFill>
                <a:latin typeface="Arial" panose="020B0604020202020204" pitchFamily="34" charset="0"/>
                <a:cs typeface="Arial" panose="020B0604020202020204" pitchFamily="34" charset="0"/>
              </a:rPr>
              <a:t> District workers’ settlement, 7 </a:t>
            </a:r>
            <a:r>
              <a:rPr lang="en-US" sz="1400" dirty="0" err="1">
                <a:solidFill>
                  <a:schemeClr val="bg1"/>
                </a:solidFill>
                <a:latin typeface="Arial" panose="020B0604020202020204" pitchFamily="34" charset="0"/>
                <a:cs typeface="Arial" panose="020B0604020202020204" pitchFamily="34" charset="0"/>
              </a:rPr>
              <a:t>Simferopolskaya</a:t>
            </a:r>
            <a:r>
              <a:rPr lang="en-US" sz="1400" dirty="0">
                <a:solidFill>
                  <a:schemeClr val="bg1"/>
                </a:solidFill>
                <a:latin typeface="Arial" panose="020B0604020202020204" pitchFamily="34" charset="0"/>
                <a:cs typeface="Arial" panose="020B0604020202020204" pitchFamily="34" charset="0"/>
              </a:rPr>
              <a:t> ul.</a:t>
            </a:r>
            <a:endParaRPr lang="ru-RU" sz="1400" dirty="0">
              <a:solidFill>
                <a:schemeClr val="bg1"/>
              </a:solidFill>
              <a:latin typeface="Arial" panose="020B0604020202020204" pitchFamily="34" charset="0"/>
              <a:cs typeface="Arial" panose="020B0604020202020204" pitchFamily="34" charset="0"/>
            </a:endParaRPr>
          </a:p>
        </p:txBody>
      </p:sp>
      <p:pic>
        <p:nvPicPr>
          <p:cNvPr id="90" name="Рисунок 89">
            <a:extLst>
              <a:ext uri="{FF2B5EF4-FFF2-40B4-BE49-F238E27FC236}">
                <a16:creationId xmlns="" xmlns:a16="http://schemas.microsoft.com/office/drawing/2014/main" id="{4145A3CC-C13D-47A0-8B07-4B54D4096B9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4337" y="2894852"/>
            <a:ext cx="5973446" cy="3975801"/>
          </a:xfrm>
          <a:prstGeom prst="rect">
            <a:avLst/>
          </a:prstGeom>
        </p:spPr>
      </p:pic>
    </p:spTree>
    <p:extLst>
      <p:ext uri="{BB962C8B-B14F-4D97-AF65-F5344CB8AC3E}">
        <p14:creationId xmlns:p14="http://schemas.microsoft.com/office/powerpoint/2010/main" val="39627955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Произвольный</PresentationFormat>
  <Paragraphs>243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2019-10-23T08:55:43Z</dcterms:created>
  <dcterms:modified xsi:type="dcterms:W3CDTF">2020-09-23T11:37:08Z</dcterms:modified>
</cp:coreProperties>
</file>